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1e7078ed9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d3510825c40eb"/>
  </p:sldMasterIdLst>
  <p:sldIdLst>
    <p:sldId xmlns:r="http://schemas.openxmlformats.org/officeDocument/2006/relationships" id="256" r:id="R1703a6702cd3465c"/>
    <p:sldId xmlns:r="http://schemas.openxmlformats.org/officeDocument/2006/relationships" id="257" r:id="R685970d6452e44de"/>
    <p:sldId xmlns:r="http://schemas.openxmlformats.org/officeDocument/2006/relationships" id="258" r:id="R8c45e27aca4f4d4b"/>
    <p:sldId xmlns:r="http://schemas.openxmlformats.org/officeDocument/2006/relationships" id="259" r:id="R74300dc447f941a3"/>
    <p:sldId xmlns:r="http://schemas.openxmlformats.org/officeDocument/2006/relationships" id="260" r:id="R5525a54acc18430b"/>
    <p:sldId xmlns:r="http://schemas.openxmlformats.org/officeDocument/2006/relationships" id="261" r:id="R55bb279e52ce4c54"/>
    <p:sldId xmlns:r="http://schemas.openxmlformats.org/officeDocument/2006/relationships" id="262" r:id="R97508b2a40ae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d3510825c40eb" /><Relationship Type="http://schemas.openxmlformats.org/officeDocument/2006/relationships/slide" Target="/ppt/slides/slide1.xml" Id="R1703a6702cd3465c" /><Relationship Type="http://schemas.openxmlformats.org/officeDocument/2006/relationships/slide" Target="/ppt/slides/slide2.xml" Id="R685970d6452e44de" /><Relationship Type="http://schemas.openxmlformats.org/officeDocument/2006/relationships/slide" Target="/ppt/slides/slide3.xml" Id="R8c45e27aca4f4d4b" /><Relationship Type="http://schemas.openxmlformats.org/officeDocument/2006/relationships/slide" Target="/ppt/slides/slide4.xml" Id="R74300dc447f941a3" /><Relationship Type="http://schemas.openxmlformats.org/officeDocument/2006/relationships/slide" Target="/ppt/slides/slide5.xml" Id="R5525a54acc18430b" /><Relationship Type="http://schemas.openxmlformats.org/officeDocument/2006/relationships/slide" Target="/ppt/slides/slide6.xml" Id="R55bb279e52ce4c54" /><Relationship Type="http://schemas.openxmlformats.org/officeDocument/2006/relationships/slide" Target="/ppt/slides/slide7.xml" Id="R97508b2a40ae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8bace1360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b0f0198a4e41" /><Relationship Type="http://schemas.openxmlformats.org/officeDocument/2006/relationships/theme" Target="/ppt/slideMasters/theme/theme1.xml" Id="R68c25edce871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7b0f0198a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9efda317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e169d4881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c15bec41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8894f7fa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27671291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3541f4b4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8e942e01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CAPITAL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34 127 799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FREDRIK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Saltverksveien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