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31ae2afd0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a0e81c4ac4978"/>
  </p:sldMasterIdLst>
  <p:sldIdLst>
    <p:sldId xmlns:r="http://schemas.openxmlformats.org/officeDocument/2006/relationships" id="256" r:id="R972d7b8f8caf4108"/>
    <p:sldId xmlns:r="http://schemas.openxmlformats.org/officeDocument/2006/relationships" id="257" r:id="Rc664c31a3c884692"/>
    <p:sldId xmlns:r="http://schemas.openxmlformats.org/officeDocument/2006/relationships" id="258" r:id="R32c08dca28b641a9"/>
    <p:sldId xmlns:r="http://schemas.openxmlformats.org/officeDocument/2006/relationships" id="259" r:id="R37dbc13caa4f45c1"/>
    <p:sldId xmlns:r="http://schemas.openxmlformats.org/officeDocument/2006/relationships" id="260" r:id="R2c9a9659528b4c51"/>
    <p:sldId xmlns:r="http://schemas.openxmlformats.org/officeDocument/2006/relationships" id="261" r:id="R84d1ac590afa437c"/>
    <p:sldId xmlns:r="http://schemas.openxmlformats.org/officeDocument/2006/relationships" id="262" r:id="R33af2aab7a6a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a0e81c4ac4978" /><Relationship Type="http://schemas.openxmlformats.org/officeDocument/2006/relationships/slide" Target="/ppt/slides/slide1.xml" Id="R972d7b8f8caf4108" /><Relationship Type="http://schemas.openxmlformats.org/officeDocument/2006/relationships/slide" Target="/ppt/slides/slide2.xml" Id="Rc664c31a3c884692" /><Relationship Type="http://schemas.openxmlformats.org/officeDocument/2006/relationships/slide" Target="/ppt/slides/slide3.xml" Id="R32c08dca28b641a9" /><Relationship Type="http://schemas.openxmlformats.org/officeDocument/2006/relationships/slide" Target="/ppt/slides/slide4.xml" Id="R37dbc13caa4f45c1" /><Relationship Type="http://schemas.openxmlformats.org/officeDocument/2006/relationships/slide" Target="/ppt/slides/slide5.xml" Id="R2c9a9659528b4c51" /><Relationship Type="http://schemas.openxmlformats.org/officeDocument/2006/relationships/slide" Target="/ppt/slides/slide6.xml" Id="R84d1ac590afa437c" /><Relationship Type="http://schemas.openxmlformats.org/officeDocument/2006/relationships/slide" Target="/ppt/slides/slide7.xml" Id="R33af2aab7a6a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c2dbf78b4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4bdb04784d5e" /><Relationship Type="http://schemas.openxmlformats.org/officeDocument/2006/relationships/theme" Target="/ppt/slideMasters/theme/theme1.xml" Id="R3c885f3d9c2f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cb4bdb04784d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b9424d7c8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bf752749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e609caf94c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5583c4149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1bfa2b63c47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ed467294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f9f0891f9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