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0e050acef645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d58112078746aa"/>
  </p:sldMasterIdLst>
  <p:sldIdLst>
    <p:sldId xmlns:r="http://schemas.openxmlformats.org/officeDocument/2006/relationships" id="256" r:id="R876b0429c0a9460d"/>
    <p:sldId xmlns:r="http://schemas.openxmlformats.org/officeDocument/2006/relationships" id="257" r:id="R3cb963a2fa99429c"/>
    <p:sldId xmlns:r="http://schemas.openxmlformats.org/officeDocument/2006/relationships" id="258" r:id="R9149fc5baeec4364"/>
    <p:sldId xmlns:r="http://schemas.openxmlformats.org/officeDocument/2006/relationships" id="259" r:id="Rf12813d5297f4007"/>
    <p:sldId xmlns:r="http://schemas.openxmlformats.org/officeDocument/2006/relationships" id="260" r:id="R372aa0dffe8a4b01"/>
    <p:sldId xmlns:r="http://schemas.openxmlformats.org/officeDocument/2006/relationships" id="261" r:id="R830974cc37bf4b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d58112078746aa" /><Relationship Type="http://schemas.openxmlformats.org/officeDocument/2006/relationships/slide" Target="/ppt/slides/slide1.xml" Id="R876b0429c0a9460d" /><Relationship Type="http://schemas.openxmlformats.org/officeDocument/2006/relationships/slide" Target="/ppt/slides/slide2.xml" Id="R3cb963a2fa99429c" /><Relationship Type="http://schemas.openxmlformats.org/officeDocument/2006/relationships/slide" Target="/ppt/slides/slide3.xml" Id="R9149fc5baeec4364" /><Relationship Type="http://schemas.openxmlformats.org/officeDocument/2006/relationships/slide" Target="/ppt/slides/slide4.xml" Id="Rf12813d5297f4007" /><Relationship Type="http://schemas.openxmlformats.org/officeDocument/2006/relationships/slide" Target="/ppt/slides/slide5.xml" Id="R372aa0dffe8a4b01" /><Relationship Type="http://schemas.openxmlformats.org/officeDocument/2006/relationships/slide" Target="/ppt/slides/slide6.xml" Id="R830974cc37bf4b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9bc8121afb43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fb974d8834692" /><Relationship Type="http://schemas.openxmlformats.org/officeDocument/2006/relationships/theme" Target="/ppt/slideMasters/theme/theme1.xml" Id="R459f780b4b1449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3fb974d88346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9d045c78544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0797d1cf34c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34c098d3a42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dc4965aab47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bf271713943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98f6b2dfc4d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KING HOLDING HOV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Ospevegen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2860 Hov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12 23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keingva@online.no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990 479 895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