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264fb122f640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a76f8bf8d7408b"/>
  </p:sldMasterIdLst>
  <p:sldIdLst>
    <p:sldId xmlns:r="http://schemas.openxmlformats.org/officeDocument/2006/relationships" id="256" r:id="R1a54203c11054495"/>
    <p:sldId xmlns:r="http://schemas.openxmlformats.org/officeDocument/2006/relationships" id="257" r:id="R1578ebd1764d498f"/>
    <p:sldId xmlns:r="http://schemas.openxmlformats.org/officeDocument/2006/relationships" id="258" r:id="R7cf8d862d2184668"/>
    <p:sldId xmlns:r="http://schemas.openxmlformats.org/officeDocument/2006/relationships" id="259" r:id="R06a7f39eb52e4f6f"/>
    <p:sldId xmlns:r="http://schemas.openxmlformats.org/officeDocument/2006/relationships" id="260" r:id="R8bf4bc52fed5479b"/>
    <p:sldId xmlns:r="http://schemas.openxmlformats.org/officeDocument/2006/relationships" id="261" r:id="Rb03d564a48634de9"/>
    <p:sldId xmlns:r="http://schemas.openxmlformats.org/officeDocument/2006/relationships" id="262" r:id="R65532806357744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a76f8bf8d7408b" /><Relationship Type="http://schemas.openxmlformats.org/officeDocument/2006/relationships/slide" Target="/ppt/slides/slide1.xml" Id="R1a54203c11054495" /><Relationship Type="http://schemas.openxmlformats.org/officeDocument/2006/relationships/slide" Target="/ppt/slides/slide2.xml" Id="R1578ebd1764d498f" /><Relationship Type="http://schemas.openxmlformats.org/officeDocument/2006/relationships/slide" Target="/ppt/slides/slide3.xml" Id="R7cf8d862d2184668" /><Relationship Type="http://schemas.openxmlformats.org/officeDocument/2006/relationships/slide" Target="/ppt/slides/slide4.xml" Id="R06a7f39eb52e4f6f" /><Relationship Type="http://schemas.openxmlformats.org/officeDocument/2006/relationships/slide" Target="/ppt/slides/slide5.xml" Id="R8bf4bc52fed5479b" /><Relationship Type="http://schemas.openxmlformats.org/officeDocument/2006/relationships/slide" Target="/ppt/slides/slide6.xml" Id="Rb03d564a48634de9" /><Relationship Type="http://schemas.openxmlformats.org/officeDocument/2006/relationships/slide" Target="/ppt/slides/slide7.xml" Id="R65532806357744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73faa18f1742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5e01ec57f47c2" /><Relationship Type="http://schemas.openxmlformats.org/officeDocument/2006/relationships/theme" Target="/ppt/slideMasters/theme/theme1.xml" Id="R91b53fd3793043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25e01ec57f47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1953ec8fe4c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f382371274d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7b0844c8c47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3e681a5d941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3219c388c4b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6d2b082f147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3ad13c90042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MONSSEN INVEST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549 712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1 468 118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1 534 419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MONSSEN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AUNE MONSSEN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Kvitura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5252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omonssen@online.no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990 478 570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MONSSEN INVEST AS</a:t>
            </a:r>
          </a:p>
        </p:txBody>
      </p:sp>
    </p:spTree>
  </p:cSld>
  <p:clrMapOvr>
    <a:masterClrMapping xmlns:a="http://schemas.openxmlformats.org/drawingml/2006/main"/>
  </p:clrMapOvr>
</p:sld>
</file>