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523edcc60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4c1f4b720412f"/>
  </p:sldMasterIdLst>
  <p:sldIdLst>
    <p:sldId xmlns:r="http://schemas.openxmlformats.org/officeDocument/2006/relationships" id="256" r:id="R9b87d048970c4456"/>
    <p:sldId xmlns:r="http://schemas.openxmlformats.org/officeDocument/2006/relationships" id="257" r:id="Rcc07800c80794c1a"/>
    <p:sldId xmlns:r="http://schemas.openxmlformats.org/officeDocument/2006/relationships" id="258" r:id="R083b9f245f804a34"/>
    <p:sldId xmlns:r="http://schemas.openxmlformats.org/officeDocument/2006/relationships" id="259" r:id="Rbeb90c5ea0db4dce"/>
    <p:sldId xmlns:r="http://schemas.openxmlformats.org/officeDocument/2006/relationships" id="260" r:id="Rcfa693c1421f41f7"/>
    <p:sldId xmlns:r="http://schemas.openxmlformats.org/officeDocument/2006/relationships" id="261" r:id="Ra3826ed528ea4040"/>
    <p:sldId xmlns:r="http://schemas.openxmlformats.org/officeDocument/2006/relationships" id="262" r:id="R36d28f61fd61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4c1f4b720412f" /><Relationship Type="http://schemas.openxmlformats.org/officeDocument/2006/relationships/slide" Target="/ppt/slides/slide1.xml" Id="R9b87d048970c4456" /><Relationship Type="http://schemas.openxmlformats.org/officeDocument/2006/relationships/slide" Target="/ppt/slides/slide2.xml" Id="Rcc07800c80794c1a" /><Relationship Type="http://schemas.openxmlformats.org/officeDocument/2006/relationships/slide" Target="/ppt/slides/slide3.xml" Id="R083b9f245f804a34" /><Relationship Type="http://schemas.openxmlformats.org/officeDocument/2006/relationships/slide" Target="/ppt/slides/slide4.xml" Id="Rbeb90c5ea0db4dce" /><Relationship Type="http://schemas.openxmlformats.org/officeDocument/2006/relationships/slide" Target="/ppt/slides/slide5.xml" Id="Rcfa693c1421f41f7" /><Relationship Type="http://schemas.openxmlformats.org/officeDocument/2006/relationships/slide" Target="/ppt/slides/slide6.xml" Id="Ra3826ed528ea4040" /><Relationship Type="http://schemas.openxmlformats.org/officeDocument/2006/relationships/slide" Target="/ppt/slides/slide7.xml" Id="R36d28f61fd61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c29180f7f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5ff56a8f4206" /><Relationship Type="http://schemas.openxmlformats.org/officeDocument/2006/relationships/theme" Target="/ppt/slideMasters/theme/theme1.xml" Id="Rdc34e2b8de82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65ff56a8f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25398954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74da85c2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f7b575fa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c0d7de4d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f734286a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2f21844c47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d17e0572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