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a6b56a2d5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96d34beae4959"/>
  </p:sldMasterIdLst>
  <p:sldIdLst>
    <p:sldId xmlns:r="http://schemas.openxmlformats.org/officeDocument/2006/relationships" id="256" r:id="R6c217f412f2f4e03"/>
    <p:sldId xmlns:r="http://schemas.openxmlformats.org/officeDocument/2006/relationships" id="257" r:id="R4df81ddf23044d4c"/>
    <p:sldId xmlns:r="http://schemas.openxmlformats.org/officeDocument/2006/relationships" id="258" r:id="R915a0f30add04e66"/>
    <p:sldId xmlns:r="http://schemas.openxmlformats.org/officeDocument/2006/relationships" id="259" r:id="Rfa23ad7c25c84fbc"/>
    <p:sldId xmlns:r="http://schemas.openxmlformats.org/officeDocument/2006/relationships" id="260" r:id="R5338c413d95d486a"/>
    <p:sldId xmlns:r="http://schemas.openxmlformats.org/officeDocument/2006/relationships" id="261" r:id="Rb51499e5be9d425b"/>
    <p:sldId xmlns:r="http://schemas.openxmlformats.org/officeDocument/2006/relationships" id="262" r:id="R3651300ff4e8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96d34beae4959" /><Relationship Type="http://schemas.openxmlformats.org/officeDocument/2006/relationships/slide" Target="/ppt/slides/slide1.xml" Id="R6c217f412f2f4e03" /><Relationship Type="http://schemas.openxmlformats.org/officeDocument/2006/relationships/slide" Target="/ppt/slides/slide2.xml" Id="R4df81ddf23044d4c" /><Relationship Type="http://schemas.openxmlformats.org/officeDocument/2006/relationships/slide" Target="/ppt/slides/slide3.xml" Id="R915a0f30add04e66" /><Relationship Type="http://schemas.openxmlformats.org/officeDocument/2006/relationships/slide" Target="/ppt/slides/slide4.xml" Id="Rfa23ad7c25c84fbc" /><Relationship Type="http://schemas.openxmlformats.org/officeDocument/2006/relationships/slide" Target="/ppt/slides/slide5.xml" Id="R5338c413d95d486a" /><Relationship Type="http://schemas.openxmlformats.org/officeDocument/2006/relationships/slide" Target="/ppt/slides/slide6.xml" Id="Rb51499e5be9d425b" /><Relationship Type="http://schemas.openxmlformats.org/officeDocument/2006/relationships/slide" Target="/ppt/slides/slide7.xml" Id="R3651300ff4e8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196197ddb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ecdf70b540ec" /><Relationship Type="http://schemas.openxmlformats.org/officeDocument/2006/relationships/theme" Target="/ppt/slideMasters/theme/theme1.xml" Id="R90886564df71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18ecdf70b5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037fee92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2d35b7a46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34e65f808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d25f18758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9f997f09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92485da6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d8dd9ebb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4 147 918 000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5 085 080 000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