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7d9cb1442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4e4da8b9e4d18"/>
  </p:sldMasterIdLst>
  <p:sldIdLst>
    <p:sldId xmlns:r="http://schemas.openxmlformats.org/officeDocument/2006/relationships" id="256" r:id="Rec2ef9b515874ad4"/>
    <p:sldId xmlns:r="http://schemas.openxmlformats.org/officeDocument/2006/relationships" id="257" r:id="Rf28f8db05abd444d"/>
    <p:sldId xmlns:r="http://schemas.openxmlformats.org/officeDocument/2006/relationships" id="258" r:id="R999c6814976f4ceb"/>
    <p:sldId xmlns:r="http://schemas.openxmlformats.org/officeDocument/2006/relationships" id="259" r:id="Ra132f89334054962"/>
    <p:sldId xmlns:r="http://schemas.openxmlformats.org/officeDocument/2006/relationships" id="260" r:id="R6e2db69a5dd1477f"/>
    <p:sldId xmlns:r="http://schemas.openxmlformats.org/officeDocument/2006/relationships" id="261" r:id="Re0f332414465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4e4da8b9e4d18" /><Relationship Type="http://schemas.openxmlformats.org/officeDocument/2006/relationships/slide" Target="/ppt/slides/slide1.xml" Id="Rec2ef9b515874ad4" /><Relationship Type="http://schemas.openxmlformats.org/officeDocument/2006/relationships/slide" Target="/ppt/slides/slide2.xml" Id="Rf28f8db05abd444d" /><Relationship Type="http://schemas.openxmlformats.org/officeDocument/2006/relationships/slide" Target="/ppt/slides/slide3.xml" Id="R999c6814976f4ceb" /><Relationship Type="http://schemas.openxmlformats.org/officeDocument/2006/relationships/slide" Target="/ppt/slides/slide4.xml" Id="Ra132f89334054962" /><Relationship Type="http://schemas.openxmlformats.org/officeDocument/2006/relationships/slide" Target="/ppt/slides/slide5.xml" Id="R6e2db69a5dd1477f" /><Relationship Type="http://schemas.openxmlformats.org/officeDocument/2006/relationships/slide" Target="/ppt/slides/slide6.xml" Id="Re0f332414465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1eab8b094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29177a2d24fc4" /><Relationship Type="http://schemas.openxmlformats.org/officeDocument/2006/relationships/theme" Target="/ppt/slideMasters/theme/theme1.xml" Id="R6e92989808c4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429177a2d2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0c2e122d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6bdf4ee6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97116a89843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5c81ca742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38998c926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dbb13394e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990 465 339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