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6e605d456b4f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0de8e2e93446bd"/>
  </p:sldMasterIdLst>
  <p:sldIdLst>
    <p:sldId xmlns:r="http://schemas.openxmlformats.org/officeDocument/2006/relationships" id="256" r:id="Rc412f1d173d94795"/>
    <p:sldId xmlns:r="http://schemas.openxmlformats.org/officeDocument/2006/relationships" id="257" r:id="R665c985ffe4346e2"/>
    <p:sldId xmlns:r="http://schemas.openxmlformats.org/officeDocument/2006/relationships" id="258" r:id="R1a50c34f9a004c8a"/>
    <p:sldId xmlns:r="http://schemas.openxmlformats.org/officeDocument/2006/relationships" id="259" r:id="R1ede164152d84d0b"/>
    <p:sldId xmlns:r="http://schemas.openxmlformats.org/officeDocument/2006/relationships" id="260" r:id="Re4b995a957134b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0de8e2e93446bd" /><Relationship Type="http://schemas.openxmlformats.org/officeDocument/2006/relationships/slide" Target="/ppt/slides/slide1.xml" Id="Rc412f1d173d94795" /><Relationship Type="http://schemas.openxmlformats.org/officeDocument/2006/relationships/slide" Target="/ppt/slides/slide2.xml" Id="R665c985ffe4346e2" /><Relationship Type="http://schemas.openxmlformats.org/officeDocument/2006/relationships/slide" Target="/ppt/slides/slide3.xml" Id="R1a50c34f9a004c8a" /><Relationship Type="http://schemas.openxmlformats.org/officeDocument/2006/relationships/slide" Target="/ppt/slides/slide4.xml" Id="R1ede164152d84d0b" /><Relationship Type="http://schemas.openxmlformats.org/officeDocument/2006/relationships/slide" Target="/ppt/slides/slide5.xml" Id="Re4b995a957134b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f301814cb540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daf12630474caf" /><Relationship Type="http://schemas.openxmlformats.org/officeDocument/2006/relationships/theme" Target="/ppt/slideMasters/theme/theme1.xml" Id="Rf63ed0377e7347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daf12630474c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e4092e74d249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4cbc5884e840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56343b78df4a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5ba09e64d942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125de0927743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DANSKE INVEST NORSKE AKSJER INSTITUSJON II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DANSKE INVEST NORSKE AKSJER INSTITUSJON II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DANSKE INVEST NORSKE AKSJER INSTITUSJON II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DANSKE INVEST NORSKE AKSJER INSTITUSJON II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DANSKE INVEST NORSKE AKSJER INSTITUSJON II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DANSKE INVEST NORSKE AKSJER INSTITUSJON II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990 446 881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DANSKE INVEST NORSKE AKSJER INSTITUSJON II</a:t>
            </a:r>
          </a:p>
        </p:txBody>
      </p:sp>
    </p:spTree>
  </p:cSld>
  <p:clrMapOvr>
    <a:masterClrMapping xmlns:a="http://schemas.openxmlformats.org/drawingml/2006/main"/>
  </p:clrMapOvr>
</p:sld>
</file>