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0e6ba6223d4c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0d93e141114d61"/>
  </p:sldMasterIdLst>
  <p:sldIdLst>
    <p:sldId xmlns:r="http://schemas.openxmlformats.org/officeDocument/2006/relationships" id="256" r:id="R51140b6b426c4ccc"/>
    <p:sldId xmlns:r="http://schemas.openxmlformats.org/officeDocument/2006/relationships" id="257" r:id="Rd336b123823f47e5"/>
    <p:sldId xmlns:r="http://schemas.openxmlformats.org/officeDocument/2006/relationships" id="258" r:id="Rd680db11a77d4d38"/>
    <p:sldId xmlns:r="http://schemas.openxmlformats.org/officeDocument/2006/relationships" id="259" r:id="R3244052876a24a4d"/>
    <p:sldId xmlns:r="http://schemas.openxmlformats.org/officeDocument/2006/relationships" id="260" r:id="R50f250104eba4f5f"/>
    <p:sldId xmlns:r="http://schemas.openxmlformats.org/officeDocument/2006/relationships" id="261" r:id="R59f0f7864d6d4d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0d93e141114d61" /><Relationship Type="http://schemas.openxmlformats.org/officeDocument/2006/relationships/slide" Target="/ppt/slides/slide1.xml" Id="R51140b6b426c4ccc" /><Relationship Type="http://schemas.openxmlformats.org/officeDocument/2006/relationships/slide" Target="/ppt/slides/slide2.xml" Id="Rd336b123823f47e5" /><Relationship Type="http://schemas.openxmlformats.org/officeDocument/2006/relationships/slide" Target="/ppt/slides/slide3.xml" Id="Rd680db11a77d4d38" /><Relationship Type="http://schemas.openxmlformats.org/officeDocument/2006/relationships/slide" Target="/ppt/slides/slide4.xml" Id="R3244052876a24a4d" /><Relationship Type="http://schemas.openxmlformats.org/officeDocument/2006/relationships/slide" Target="/ppt/slides/slide5.xml" Id="R50f250104eba4f5f" /><Relationship Type="http://schemas.openxmlformats.org/officeDocument/2006/relationships/slide" Target="/ppt/slides/slide6.xml" Id="R59f0f7864d6d4d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13fc88e07044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da329f04f94fa3" /><Relationship Type="http://schemas.openxmlformats.org/officeDocument/2006/relationships/theme" Target="/ppt/slideMasters/theme/theme1.xml" Id="R7fe9094db13e47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da329f04f94f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0455adc0aa47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793cd5d6404b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716ada591c48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6bae0e2b224b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b660182b2f40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12e178e02843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DANSKE INVEST NORSKE AKSJER INSTITUSJON II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DANSKE INVEST NORSKE AKSJER INSTITUSJON II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DANSKE INVEST NORSKE AKSJER INSTITUSJON II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DANSKE INVEST NORSKE AKSJER INSTITUSJON II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DANSKE INVEST NORSKE AKSJER INSTITUSJON II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DANSKE INVEST NORSKE AKSJER INSTITUSJON II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990 446 881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DANSKE INVEST NORSKE AKSJER INSTITUSJON II</a:t>
            </a:r>
          </a:p>
        </p:txBody>
      </p:sp>
    </p:spTree>
  </p:cSld>
  <p:clrMapOvr>
    <a:masterClrMapping xmlns:a="http://schemas.openxmlformats.org/drawingml/2006/main"/>
  </p:clrMapOvr>
</p:sld>
</file>