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47939337946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e57ebd42541d6"/>
  </p:sldMasterIdLst>
  <p:sldIdLst>
    <p:sldId xmlns:r="http://schemas.openxmlformats.org/officeDocument/2006/relationships" id="256" r:id="R23009014ab3c4aee"/>
    <p:sldId xmlns:r="http://schemas.openxmlformats.org/officeDocument/2006/relationships" id="257" r:id="R40955a28320c4ec5"/>
    <p:sldId xmlns:r="http://schemas.openxmlformats.org/officeDocument/2006/relationships" id="258" r:id="R133ea21db07f4f6f"/>
    <p:sldId xmlns:r="http://schemas.openxmlformats.org/officeDocument/2006/relationships" id="259" r:id="R9e179e308c8140e1"/>
    <p:sldId xmlns:r="http://schemas.openxmlformats.org/officeDocument/2006/relationships" id="260" r:id="Ra511f1097c04441e"/>
    <p:sldId xmlns:r="http://schemas.openxmlformats.org/officeDocument/2006/relationships" id="261" r:id="Rb8ad498024194be9"/>
    <p:sldId xmlns:r="http://schemas.openxmlformats.org/officeDocument/2006/relationships" id="262" r:id="R767d143cf38f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e57ebd42541d6" /><Relationship Type="http://schemas.openxmlformats.org/officeDocument/2006/relationships/slide" Target="/ppt/slides/slide1.xml" Id="R23009014ab3c4aee" /><Relationship Type="http://schemas.openxmlformats.org/officeDocument/2006/relationships/slide" Target="/ppt/slides/slide2.xml" Id="R40955a28320c4ec5" /><Relationship Type="http://schemas.openxmlformats.org/officeDocument/2006/relationships/slide" Target="/ppt/slides/slide3.xml" Id="R133ea21db07f4f6f" /><Relationship Type="http://schemas.openxmlformats.org/officeDocument/2006/relationships/slide" Target="/ppt/slides/slide4.xml" Id="R9e179e308c8140e1" /><Relationship Type="http://schemas.openxmlformats.org/officeDocument/2006/relationships/slide" Target="/ppt/slides/slide5.xml" Id="Ra511f1097c04441e" /><Relationship Type="http://schemas.openxmlformats.org/officeDocument/2006/relationships/slide" Target="/ppt/slides/slide6.xml" Id="Rb8ad498024194be9" /><Relationship Type="http://schemas.openxmlformats.org/officeDocument/2006/relationships/slide" Target="/ppt/slides/slide7.xml" Id="R767d143cf38f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9bea8c61c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5324df14e46a6" /><Relationship Type="http://schemas.openxmlformats.org/officeDocument/2006/relationships/theme" Target="/ppt/slideMasters/theme/theme1.xml" Id="Rc64ff0d8b2f24e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5324df14e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e5fb74fdc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407769388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07fa77c15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031542cd3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579026a8848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fb3969ca2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96fe2e422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SKOGDRAG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SKOGDRAG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SKOGDRAG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SKOGDRAG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SKOGDRAG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SKOGDRAG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−3 140 545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46 606 549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46 702 295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SKOGDRAG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INGEMAR GOKSØYR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SKOGDRAG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Gøteborggata 35B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ingemar.goksoyr@gmail.com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990 439 583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SKOGDRAG AS</a:t>
            </a:r>
          </a:p>
        </p:txBody>
      </p:sp>
    </p:spTree>
  </p:cSld>
  <p:clrMapOvr>
    <a:masterClrMapping xmlns:a="http://schemas.openxmlformats.org/drawingml/2006/main"/>
  </p:clrMapOvr>
</p:sld>
</file>