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c2bf738f7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eb7c8890f4c8e"/>
  </p:sldMasterIdLst>
  <p:sldIdLst>
    <p:sldId xmlns:r="http://schemas.openxmlformats.org/officeDocument/2006/relationships" id="256" r:id="R9e8b90d374d64d1a"/>
    <p:sldId xmlns:r="http://schemas.openxmlformats.org/officeDocument/2006/relationships" id="257" r:id="R43d9f5d6c57d4e23"/>
    <p:sldId xmlns:r="http://schemas.openxmlformats.org/officeDocument/2006/relationships" id="258" r:id="R20deb17fd5814682"/>
    <p:sldId xmlns:r="http://schemas.openxmlformats.org/officeDocument/2006/relationships" id="259" r:id="R5c069ac447ad4a33"/>
    <p:sldId xmlns:r="http://schemas.openxmlformats.org/officeDocument/2006/relationships" id="260" r:id="R24480935bade4cf7"/>
    <p:sldId xmlns:r="http://schemas.openxmlformats.org/officeDocument/2006/relationships" id="261" r:id="Re65435b89df74a54"/>
    <p:sldId xmlns:r="http://schemas.openxmlformats.org/officeDocument/2006/relationships" id="262" r:id="R914fd7c20d24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eb7c8890f4c8e" /><Relationship Type="http://schemas.openxmlformats.org/officeDocument/2006/relationships/slide" Target="/ppt/slides/slide1.xml" Id="R9e8b90d374d64d1a" /><Relationship Type="http://schemas.openxmlformats.org/officeDocument/2006/relationships/slide" Target="/ppt/slides/slide2.xml" Id="R43d9f5d6c57d4e23" /><Relationship Type="http://schemas.openxmlformats.org/officeDocument/2006/relationships/slide" Target="/ppt/slides/slide3.xml" Id="R20deb17fd5814682" /><Relationship Type="http://schemas.openxmlformats.org/officeDocument/2006/relationships/slide" Target="/ppt/slides/slide4.xml" Id="R5c069ac447ad4a33" /><Relationship Type="http://schemas.openxmlformats.org/officeDocument/2006/relationships/slide" Target="/ppt/slides/slide5.xml" Id="R24480935bade4cf7" /><Relationship Type="http://schemas.openxmlformats.org/officeDocument/2006/relationships/slide" Target="/ppt/slides/slide6.xml" Id="Re65435b89df74a54" /><Relationship Type="http://schemas.openxmlformats.org/officeDocument/2006/relationships/slide" Target="/ppt/slides/slide7.xml" Id="R914fd7c20d24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c471b68a4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58960f0046d4" /><Relationship Type="http://schemas.openxmlformats.org/officeDocument/2006/relationships/theme" Target="/ppt/slideMasters/theme/theme1.xml" Id="R42196e1fff1e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958960f00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26c8f1e9c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78da147b740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e99fd1fe1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6145a2ef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883c2fa54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1a7dca5d2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e66cb763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