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9550b3a45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17a58cb3f411a"/>
  </p:sldMasterIdLst>
  <p:sldIdLst>
    <p:sldId xmlns:r="http://schemas.openxmlformats.org/officeDocument/2006/relationships" id="256" r:id="R40c936d9e4fd4e38"/>
    <p:sldId xmlns:r="http://schemas.openxmlformats.org/officeDocument/2006/relationships" id="257" r:id="R6219c512e8ac4e4f"/>
    <p:sldId xmlns:r="http://schemas.openxmlformats.org/officeDocument/2006/relationships" id="258" r:id="R3ade4a4d473d410f"/>
    <p:sldId xmlns:r="http://schemas.openxmlformats.org/officeDocument/2006/relationships" id="259" r:id="R06ca94ae6ebb495f"/>
    <p:sldId xmlns:r="http://schemas.openxmlformats.org/officeDocument/2006/relationships" id="260" r:id="R9e6e1da8be504650"/>
    <p:sldId xmlns:r="http://schemas.openxmlformats.org/officeDocument/2006/relationships" id="261" r:id="Rfe41becb3493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17a58cb3f411a" /><Relationship Type="http://schemas.openxmlformats.org/officeDocument/2006/relationships/slide" Target="/ppt/slides/slide1.xml" Id="R40c936d9e4fd4e38" /><Relationship Type="http://schemas.openxmlformats.org/officeDocument/2006/relationships/slide" Target="/ppt/slides/slide2.xml" Id="R6219c512e8ac4e4f" /><Relationship Type="http://schemas.openxmlformats.org/officeDocument/2006/relationships/slide" Target="/ppt/slides/slide3.xml" Id="R3ade4a4d473d410f" /><Relationship Type="http://schemas.openxmlformats.org/officeDocument/2006/relationships/slide" Target="/ppt/slides/slide4.xml" Id="R06ca94ae6ebb495f" /><Relationship Type="http://schemas.openxmlformats.org/officeDocument/2006/relationships/slide" Target="/ppt/slides/slide5.xml" Id="R9e6e1da8be504650" /><Relationship Type="http://schemas.openxmlformats.org/officeDocument/2006/relationships/slide" Target="/ppt/slides/slide6.xml" Id="Rfe41becb3493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8ff9de3fe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db06acd247f9" /><Relationship Type="http://schemas.openxmlformats.org/officeDocument/2006/relationships/theme" Target="/ppt/slideMasters/theme/theme1.xml" Id="R445b0a33faed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ddb06acd2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1c8ea307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35965524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c4b19904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0552a980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75e96a8c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a163c222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