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bcad17c51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ce17e45874e0b"/>
  </p:sldMasterIdLst>
  <p:sldIdLst>
    <p:sldId xmlns:r="http://schemas.openxmlformats.org/officeDocument/2006/relationships" id="256" r:id="Rd49d54058eef4f26"/>
    <p:sldId xmlns:r="http://schemas.openxmlformats.org/officeDocument/2006/relationships" id="257" r:id="R40ecf6fa040c4a08"/>
    <p:sldId xmlns:r="http://schemas.openxmlformats.org/officeDocument/2006/relationships" id="258" r:id="Re76cfae4eabf4fb7"/>
    <p:sldId xmlns:r="http://schemas.openxmlformats.org/officeDocument/2006/relationships" id="259" r:id="R07ae0aef5bc54a89"/>
    <p:sldId xmlns:r="http://schemas.openxmlformats.org/officeDocument/2006/relationships" id="260" r:id="R559c9967d5dc44da"/>
    <p:sldId xmlns:r="http://schemas.openxmlformats.org/officeDocument/2006/relationships" id="261" r:id="Racaddcc7c37d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ce17e45874e0b" /><Relationship Type="http://schemas.openxmlformats.org/officeDocument/2006/relationships/slide" Target="/ppt/slides/slide1.xml" Id="Rd49d54058eef4f26" /><Relationship Type="http://schemas.openxmlformats.org/officeDocument/2006/relationships/slide" Target="/ppt/slides/slide2.xml" Id="R40ecf6fa040c4a08" /><Relationship Type="http://schemas.openxmlformats.org/officeDocument/2006/relationships/slide" Target="/ppt/slides/slide3.xml" Id="Re76cfae4eabf4fb7" /><Relationship Type="http://schemas.openxmlformats.org/officeDocument/2006/relationships/slide" Target="/ppt/slides/slide4.xml" Id="R07ae0aef5bc54a89" /><Relationship Type="http://schemas.openxmlformats.org/officeDocument/2006/relationships/slide" Target="/ppt/slides/slide5.xml" Id="R559c9967d5dc44da" /><Relationship Type="http://schemas.openxmlformats.org/officeDocument/2006/relationships/slide" Target="/ppt/slides/slide6.xml" Id="Racaddcc7c37d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cd7f07872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0ec021e34158" /><Relationship Type="http://schemas.openxmlformats.org/officeDocument/2006/relationships/theme" Target="/ppt/slideMasters/theme/theme1.xml" Id="Ra48efc30343e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00ec021e3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84183ce69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8e9986ec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058a490d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90600f023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7b0258147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d1b45a8c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EIKVÅG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86 037 986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86 095 967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990 396 256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