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671a19c0994e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cc2163825d4112"/>
  </p:sldMasterIdLst>
  <p:sldIdLst>
    <p:sldId xmlns:r="http://schemas.openxmlformats.org/officeDocument/2006/relationships" id="256" r:id="Rf78af2f2a5e64082"/>
    <p:sldId xmlns:r="http://schemas.openxmlformats.org/officeDocument/2006/relationships" id="257" r:id="Rd484a72cae654fc8"/>
    <p:sldId xmlns:r="http://schemas.openxmlformats.org/officeDocument/2006/relationships" id="258" r:id="R2e460082f93c4e7d"/>
    <p:sldId xmlns:r="http://schemas.openxmlformats.org/officeDocument/2006/relationships" id="259" r:id="R49a754c40ac44111"/>
    <p:sldId xmlns:r="http://schemas.openxmlformats.org/officeDocument/2006/relationships" id="260" r:id="Rf6e223a7323e4131"/>
    <p:sldId xmlns:r="http://schemas.openxmlformats.org/officeDocument/2006/relationships" id="261" r:id="Rfe3654072d3540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cc2163825d4112" /><Relationship Type="http://schemas.openxmlformats.org/officeDocument/2006/relationships/slide" Target="/ppt/slides/slide1.xml" Id="Rf78af2f2a5e64082" /><Relationship Type="http://schemas.openxmlformats.org/officeDocument/2006/relationships/slide" Target="/ppt/slides/slide2.xml" Id="Rd484a72cae654fc8" /><Relationship Type="http://schemas.openxmlformats.org/officeDocument/2006/relationships/slide" Target="/ppt/slides/slide3.xml" Id="R2e460082f93c4e7d" /><Relationship Type="http://schemas.openxmlformats.org/officeDocument/2006/relationships/slide" Target="/ppt/slides/slide4.xml" Id="R49a754c40ac44111" /><Relationship Type="http://schemas.openxmlformats.org/officeDocument/2006/relationships/slide" Target="/ppt/slides/slide5.xml" Id="Rf6e223a7323e4131" /><Relationship Type="http://schemas.openxmlformats.org/officeDocument/2006/relationships/slide" Target="/ppt/slides/slide6.xml" Id="Rfe3654072d3540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d7864cc96a4c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3f62228b74044" /><Relationship Type="http://schemas.openxmlformats.org/officeDocument/2006/relationships/theme" Target="/ppt/slideMasters/theme/theme1.xml" Id="Re4247b0d60ae49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b3f62228b740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c14c80b634d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f9109b65445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3cd57ca4549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7b9b5427648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304d530a046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0ef6891a544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EIKVÅG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EIKVÅG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EIKVÅG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EIKVÅG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EIKVÅG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EIKVÅG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990 396 256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EIKVÅG HOLDING AS</a:t>
            </a:r>
          </a:p>
        </p:txBody>
      </p:sp>
    </p:spTree>
  </p:cSld>
  <p:clrMapOvr>
    <a:masterClrMapping xmlns:a="http://schemas.openxmlformats.org/drawingml/2006/main"/>
  </p:clrMapOvr>
</p:sld>
</file>