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430a58ad0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77a320c964042"/>
  </p:sldMasterIdLst>
  <p:sldIdLst>
    <p:sldId xmlns:r="http://schemas.openxmlformats.org/officeDocument/2006/relationships" id="256" r:id="Rd8fc2133e64f4255"/>
    <p:sldId xmlns:r="http://schemas.openxmlformats.org/officeDocument/2006/relationships" id="257" r:id="Rdfed68bd3ce94b68"/>
    <p:sldId xmlns:r="http://schemas.openxmlformats.org/officeDocument/2006/relationships" id="258" r:id="Ra5da81bd9f004b9a"/>
    <p:sldId xmlns:r="http://schemas.openxmlformats.org/officeDocument/2006/relationships" id="259" r:id="R4c1a78012a6947e1"/>
    <p:sldId xmlns:r="http://schemas.openxmlformats.org/officeDocument/2006/relationships" id="260" r:id="Rf895b83773834e3a"/>
    <p:sldId xmlns:r="http://schemas.openxmlformats.org/officeDocument/2006/relationships" id="261" r:id="R6c0fb4e96ff14ebf"/>
    <p:sldId xmlns:r="http://schemas.openxmlformats.org/officeDocument/2006/relationships" id="262" r:id="R4708e6301f72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77a320c964042" /><Relationship Type="http://schemas.openxmlformats.org/officeDocument/2006/relationships/slide" Target="/ppt/slides/slide1.xml" Id="Rd8fc2133e64f4255" /><Relationship Type="http://schemas.openxmlformats.org/officeDocument/2006/relationships/slide" Target="/ppt/slides/slide2.xml" Id="Rdfed68bd3ce94b68" /><Relationship Type="http://schemas.openxmlformats.org/officeDocument/2006/relationships/slide" Target="/ppt/slides/slide3.xml" Id="Ra5da81bd9f004b9a" /><Relationship Type="http://schemas.openxmlformats.org/officeDocument/2006/relationships/slide" Target="/ppt/slides/slide4.xml" Id="R4c1a78012a6947e1" /><Relationship Type="http://schemas.openxmlformats.org/officeDocument/2006/relationships/slide" Target="/ppt/slides/slide5.xml" Id="Rf895b83773834e3a" /><Relationship Type="http://schemas.openxmlformats.org/officeDocument/2006/relationships/slide" Target="/ppt/slides/slide6.xml" Id="R6c0fb4e96ff14ebf" /><Relationship Type="http://schemas.openxmlformats.org/officeDocument/2006/relationships/slide" Target="/ppt/slides/slide7.xml" Id="R4708e6301f72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96d965dc4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3c4498e5344c4" /><Relationship Type="http://schemas.openxmlformats.org/officeDocument/2006/relationships/theme" Target="/ppt/slideMasters/theme/theme1.xml" Id="R4b3642b5d16d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3c4498e53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512d2dfb4f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7b84fe86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ae9f3ead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0ed01375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69324931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5c50d075c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6a47725d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