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390fad43e345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1e1a8d95664ddc"/>
  </p:sldMasterIdLst>
  <p:sldIdLst>
    <p:sldId xmlns:r="http://schemas.openxmlformats.org/officeDocument/2006/relationships" id="256" r:id="R5cf823d858ec462d"/>
    <p:sldId xmlns:r="http://schemas.openxmlformats.org/officeDocument/2006/relationships" id="257" r:id="R287ea628ea3d4c66"/>
    <p:sldId xmlns:r="http://schemas.openxmlformats.org/officeDocument/2006/relationships" id="258" r:id="R556a0501094a4f7b"/>
    <p:sldId xmlns:r="http://schemas.openxmlformats.org/officeDocument/2006/relationships" id="259" r:id="R268257036afd405c"/>
    <p:sldId xmlns:r="http://schemas.openxmlformats.org/officeDocument/2006/relationships" id="260" r:id="R35f527c913324042"/>
    <p:sldId xmlns:r="http://schemas.openxmlformats.org/officeDocument/2006/relationships" id="261" r:id="R1f6a8a2f2c7b4085"/>
    <p:sldId xmlns:r="http://schemas.openxmlformats.org/officeDocument/2006/relationships" id="262" r:id="Re91130fb67584c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e1a8d95664ddc" /><Relationship Type="http://schemas.openxmlformats.org/officeDocument/2006/relationships/slide" Target="/ppt/slides/slide1.xml" Id="R5cf823d858ec462d" /><Relationship Type="http://schemas.openxmlformats.org/officeDocument/2006/relationships/slide" Target="/ppt/slides/slide2.xml" Id="R287ea628ea3d4c66" /><Relationship Type="http://schemas.openxmlformats.org/officeDocument/2006/relationships/slide" Target="/ppt/slides/slide3.xml" Id="R556a0501094a4f7b" /><Relationship Type="http://schemas.openxmlformats.org/officeDocument/2006/relationships/slide" Target="/ppt/slides/slide4.xml" Id="R268257036afd405c" /><Relationship Type="http://schemas.openxmlformats.org/officeDocument/2006/relationships/slide" Target="/ppt/slides/slide5.xml" Id="R35f527c913324042" /><Relationship Type="http://schemas.openxmlformats.org/officeDocument/2006/relationships/slide" Target="/ppt/slides/slide6.xml" Id="R1f6a8a2f2c7b4085" /><Relationship Type="http://schemas.openxmlformats.org/officeDocument/2006/relationships/slide" Target="/ppt/slides/slide7.xml" Id="Re91130fb67584c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732728dda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006ab9eaa48af" /><Relationship Type="http://schemas.openxmlformats.org/officeDocument/2006/relationships/theme" Target="/ppt/slideMasters/theme/theme1.xml" Id="R1c5ce3b866b6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2006ab9eaa48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9bc1685914d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82537f8934d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b7be8fd7a42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f8ea21ced44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b78ac6b42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8a7e67fca40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ffabe3a944d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152 205 007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169 444 123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EKJORD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990 319 529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INVESTMENT AS</a:t>
            </a:r>
          </a:p>
        </p:txBody>
      </p:sp>
    </p:spTree>
  </p:cSld>
  <p:clrMapOvr>
    <a:masterClrMapping xmlns:a="http://schemas.openxmlformats.org/drawingml/2006/main"/>
  </p:clrMapOvr>
</p:sld>
</file>