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e683794ec47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c0955bbd574462"/>
  </p:sldMasterIdLst>
  <p:sldIdLst>
    <p:sldId xmlns:r="http://schemas.openxmlformats.org/officeDocument/2006/relationships" id="256" r:id="R70fc60e5a0214746"/>
    <p:sldId xmlns:r="http://schemas.openxmlformats.org/officeDocument/2006/relationships" id="257" r:id="R2393e7416ad94955"/>
    <p:sldId xmlns:r="http://schemas.openxmlformats.org/officeDocument/2006/relationships" id="258" r:id="R2e5eec22e9744c69"/>
    <p:sldId xmlns:r="http://schemas.openxmlformats.org/officeDocument/2006/relationships" id="259" r:id="R90055c5a23f048dc"/>
    <p:sldId xmlns:r="http://schemas.openxmlformats.org/officeDocument/2006/relationships" id="260" r:id="R7cd8cf68ca1d497e"/>
    <p:sldId xmlns:r="http://schemas.openxmlformats.org/officeDocument/2006/relationships" id="261" r:id="R0c81fa4e53ab4dcf"/>
    <p:sldId xmlns:r="http://schemas.openxmlformats.org/officeDocument/2006/relationships" id="262" r:id="R1bf3956cef67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c0955bbd574462" /><Relationship Type="http://schemas.openxmlformats.org/officeDocument/2006/relationships/slide" Target="/ppt/slides/slide1.xml" Id="R70fc60e5a0214746" /><Relationship Type="http://schemas.openxmlformats.org/officeDocument/2006/relationships/slide" Target="/ppt/slides/slide2.xml" Id="R2393e7416ad94955" /><Relationship Type="http://schemas.openxmlformats.org/officeDocument/2006/relationships/slide" Target="/ppt/slides/slide3.xml" Id="R2e5eec22e9744c69" /><Relationship Type="http://schemas.openxmlformats.org/officeDocument/2006/relationships/slide" Target="/ppt/slides/slide4.xml" Id="R90055c5a23f048dc" /><Relationship Type="http://schemas.openxmlformats.org/officeDocument/2006/relationships/slide" Target="/ppt/slides/slide5.xml" Id="R7cd8cf68ca1d497e" /><Relationship Type="http://schemas.openxmlformats.org/officeDocument/2006/relationships/slide" Target="/ppt/slides/slide6.xml" Id="R0c81fa4e53ab4dcf" /><Relationship Type="http://schemas.openxmlformats.org/officeDocument/2006/relationships/slide" Target="/ppt/slides/slide7.xml" Id="R1bf3956cef67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10cc2d06840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c0e7985aa4e3e" /><Relationship Type="http://schemas.openxmlformats.org/officeDocument/2006/relationships/theme" Target="/ppt/slideMasters/theme/theme1.xml" Id="R2c2039b058d744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c0e7985aa4e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449d46f4e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7bfed49d34d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8443b9145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4b972ccf148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3878c921c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20e77ce4543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d3115b9e2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CAPGUARD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CAPGUARD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28 184 513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16 716 496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44 716 496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INVENTO HOLDING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RONDANE FABRIKKER AS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ARMABASITO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LUNENCO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SJØSENTRET KILLINGEN AS  –  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post@invento.no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www.invento.no/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990 310 440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CAPGUARD HOLDING AS</a:t>
            </a:r>
          </a:p>
        </p:txBody>
      </p:sp>
    </p:spTree>
  </p:cSld>
  <p:clrMapOvr>
    <a:masterClrMapping xmlns:a="http://schemas.openxmlformats.org/drawingml/2006/main"/>
  </p:clrMapOvr>
</p:sld>
</file>