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d4e5a1dc0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9ad10cd344b16"/>
  </p:sldMasterIdLst>
  <p:sldIdLst>
    <p:sldId xmlns:r="http://schemas.openxmlformats.org/officeDocument/2006/relationships" id="256" r:id="Rdf510523db32432a"/>
    <p:sldId xmlns:r="http://schemas.openxmlformats.org/officeDocument/2006/relationships" id="257" r:id="Rf3192c5ca1d44f96"/>
    <p:sldId xmlns:r="http://schemas.openxmlformats.org/officeDocument/2006/relationships" id="258" r:id="R2534ce28bbd14e64"/>
    <p:sldId xmlns:r="http://schemas.openxmlformats.org/officeDocument/2006/relationships" id="259" r:id="Ra0bec418e7fa4c1d"/>
    <p:sldId xmlns:r="http://schemas.openxmlformats.org/officeDocument/2006/relationships" id="260" r:id="Rb2c1f4a73a2c421b"/>
    <p:sldId xmlns:r="http://schemas.openxmlformats.org/officeDocument/2006/relationships" id="261" r:id="R58277d7ee2104a6e"/>
    <p:sldId xmlns:r="http://schemas.openxmlformats.org/officeDocument/2006/relationships" id="262" r:id="R824e5e338607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9ad10cd344b16" /><Relationship Type="http://schemas.openxmlformats.org/officeDocument/2006/relationships/slide" Target="/ppt/slides/slide1.xml" Id="Rdf510523db32432a" /><Relationship Type="http://schemas.openxmlformats.org/officeDocument/2006/relationships/slide" Target="/ppt/slides/slide2.xml" Id="Rf3192c5ca1d44f96" /><Relationship Type="http://schemas.openxmlformats.org/officeDocument/2006/relationships/slide" Target="/ppt/slides/slide3.xml" Id="R2534ce28bbd14e64" /><Relationship Type="http://schemas.openxmlformats.org/officeDocument/2006/relationships/slide" Target="/ppt/slides/slide4.xml" Id="Ra0bec418e7fa4c1d" /><Relationship Type="http://schemas.openxmlformats.org/officeDocument/2006/relationships/slide" Target="/ppt/slides/slide5.xml" Id="Rb2c1f4a73a2c421b" /><Relationship Type="http://schemas.openxmlformats.org/officeDocument/2006/relationships/slide" Target="/ppt/slides/slide6.xml" Id="R58277d7ee2104a6e" /><Relationship Type="http://schemas.openxmlformats.org/officeDocument/2006/relationships/slide" Target="/ppt/slides/slide7.xml" Id="R824e5e338607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62000c973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85a8dac746bf" /><Relationship Type="http://schemas.openxmlformats.org/officeDocument/2006/relationships/theme" Target="/ppt/slideMasters/theme/theme1.xml" Id="R9c7d40a979104d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785a8dac7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05a2658d4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55e6e82a40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564e20c45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ed756813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62cf6fef9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c32388fc5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52ff5371248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NYGAARD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REGNSKAP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2 407 078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977 484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Treskeveien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990 287 805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REGNSKAP AS</a:t>
            </a:r>
          </a:p>
        </p:txBody>
      </p:sp>
    </p:spTree>
  </p:cSld>
  <p:clrMapOvr>
    <a:masterClrMapping xmlns:a="http://schemas.openxmlformats.org/drawingml/2006/main"/>
  </p:clrMapOvr>
</p:sld>
</file>