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fca61a85e040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5f817459324fa7"/>
  </p:sldMasterIdLst>
  <p:sldIdLst>
    <p:sldId xmlns:r="http://schemas.openxmlformats.org/officeDocument/2006/relationships" id="256" r:id="R38117ca3bc14490d"/>
    <p:sldId xmlns:r="http://schemas.openxmlformats.org/officeDocument/2006/relationships" id="257" r:id="Rcb89308a01d24582"/>
    <p:sldId xmlns:r="http://schemas.openxmlformats.org/officeDocument/2006/relationships" id="258" r:id="Rb8b3f1388a374aad"/>
    <p:sldId xmlns:r="http://schemas.openxmlformats.org/officeDocument/2006/relationships" id="259" r:id="R0ef21e125acd4ae4"/>
    <p:sldId xmlns:r="http://schemas.openxmlformats.org/officeDocument/2006/relationships" id="260" r:id="R67c1619a061447b8"/>
    <p:sldId xmlns:r="http://schemas.openxmlformats.org/officeDocument/2006/relationships" id="261" r:id="R22a52eeb8c4145c0"/>
    <p:sldId xmlns:r="http://schemas.openxmlformats.org/officeDocument/2006/relationships" id="262" r:id="Rb3c27269af71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f817459324fa7" /><Relationship Type="http://schemas.openxmlformats.org/officeDocument/2006/relationships/slide" Target="/ppt/slides/slide1.xml" Id="R38117ca3bc14490d" /><Relationship Type="http://schemas.openxmlformats.org/officeDocument/2006/relationships/slide" Target="/ppt/slides/slide2.xml" Id="Rcb89308a01d24582" /><Relationship Type="http://schemas.openxmlformats.org/officeDocument/2006/relationships/slide" Target="/ppt/slides/slide3.xml" Id="Rb8b3f1388a374aad" /><Relationship Type="http://schemas.openxmlformats.org/officeDocument/2006/relationships/slide" Target="/ppt/slides/slide4.xml" Id="R0ef21e125acd4ae4" /><Relationship Type="http://schemas.openxmlformats.org/officeDocument/2006/relationships/slide" Target="/ppt/slides/slide5.xml" Id="R67c1619a061447b8" /><Relationship Type="http://schemas.openxmlformats.org/officeDocument/2006/relationships/slide" Target="/ppt/slides/slide6.xml" Id="R22a52eeb8c4145c0" /><Relationship Type="http://schemas.openxmlformats.org/officeDocument/2006/relationships/slide" Target="/ppt/slides/slide7.xml" Id="Rb3c27269af71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f78fd0e37e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03c11e1ee4654" /><Relationship Type="http://schemas.openxmlformats.org/officeDocument/2006/relationships/theme" Target="/ppt/slideMasters/theme/theme1.xml" Id="Rc3d9943ab43144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03c11e1ee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b7df271174a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042037e50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108ae7681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3c90eef43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fa4d362ad40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718d3b9c741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b1f4102b74f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