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ed8addb56248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ffa7fc0e1b49d9"/>
  </p:sldMasterIdLst>
  <p:sldIdLst>
    <p:sldId xmlns:r="http://schemas.openxmlformats.org/officeDocument/2006/relationships" id="256" r:id="R5a971441dc684e10"/>
    <p:sldId xmlns:r="http://schemas.openxmlformats.org/officeDocument/2006/relationships" id="257" r:id="R71c29bd361cf4363"/>
    <p:sldId xmlns:r="http://schemas.openxmlformats.org/officeDocument/2006/relationships" id="258" r:id="Re5a006b9fa854343"/>
    <p:sldId xmlns:r="http://schemas.openxmlformats.org/officeDocument/2006/relationships" id="259" r:id="Rb6fb7f168ff24956"/>
    <p:sldId xmlns:r="http://schemas.openxmlformats.org/officeDocument/2006/relationships" id="260" r:id="R72c2b240dcfd4ee2"/>
    <p:sldId xmlns:r="http://schemas.openxmlformats.org/officeDocument/2006/relationships" id="261" r:id="Rcd780088ea764b4d"/>
    <p:sldId xmlns:r="http://schemas.openxmlformats.org/officeDocument/2006/relationships" id="262" r:id="R443a5ff1af3f4f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ffa7fc0e1b49d9" /><Relationship Type="http://schemas.openxmlformats.org/officeDocument/2006/relationships/slide" Target="/ppt/slides/slide1.xml" Id="R5a971441dc684e10" /><Relationship Type="http://schemas.openxmlformats.org/officeDocument/2006/relationships/slide" Target="/ppt/slides/slide2.xml" Id="R71c29bd361cf4363" /><Relationship Type="http://schemas.openxmlformats.org/officeDocument/2006/relationships/slide" Target="/ppt/slides/slide3.xml" Id="Re5a006b9fa854343" /><Relationship Type="http://schemas.openxmlformats.org/officeDocument/2006/relationships/slide" Target="/ppt/slides/slide4.xml" Id="Rb6fb7f168ff24956" /><Relationship Type="http://schemas.openxmlformats.org/officeDocument/2006/relationships/slide" Target="/ppt/slides/slide5.xml" Id="R72c2b240dcfd4ee2" /><Relationship Type="http://schemas.openxmlformats.org/officeDocument/2006/relationships/slide" Target="/ppt/slides/slide6.xml" Id="Rcd780088ea764b4d" /><Relationship Type="http://schemas.openxmlformats.org/officeDocument/2006/relationships/slide" Target="/ppt/slides/slide7.xml" Id="R443a5ff1af3f4f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d7a7cb1f7941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220f3ca3645ac" /><Relationship Type="http://schemas.openxmlformats.org/officeDocument/2006/relationships/theme" Target="/ppt/slideMasters/theme/theme1.xml" Id="R63c9c4344f1c4b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b220f3ca3645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670f6302a45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7ef13a12041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c6573021641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9198276d646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8dc8ae9454a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670c10db84e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7b76d937944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TEVI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TEVI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9 716 356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42 466 063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43 373 195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VIKESÅ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Borghilds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terje.vikesa@norengros.com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990 275 408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