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a65d4930d84b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f82892654540fe"/>
  </p:sldMasterIdLst>
  <p:sldIdLst>
    <p:sldId xmlns:r="http://schemas.openxmlformats.org/officeDocument/2006/relationships" id="256" r:id="Rfdaee33b9dd14147"/>
    <p:sldId xmlns:r="http://schemas.openxmlformats.org/officeDocument/2006/relationships" id="257" r:id="R4b358475edc94c22"/>
    <p:sldId xmlns:r="http://schemas.openxmlformats.org/officeDocument/2006/relationships" id="258" r:id="R6eaf5045b2b94bce"/>
    <p:sldId xmlns:r="http://schemas.openxmlformats.org/officeDocument/2006/relationships" id="259" r:id="R85168c7bf91a4e1f"/>
    <p:sldId xmlns:r="http://schemas.openxmlformats.org/officeDocument/2006/relationships" id="260" r:id="Rbe4584620dd34d87"/>
    <p:sldId xmlns:r="http://schemas.openxmlformats.org/officeDocument/2006/relationships" id="261" r:id="R16a7ca44add24577"/>
    <p:sldId xmlns:r="http://schemas.openxmlformats.org/officeDocument/2006/relationships" id="262" r:id="R657fa4d2ff744b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82892654540fe" /><Relationship Type="http://schemas.openxmlformats.org/officeDocument/2006/relationships/slide" Target="/ppt/slides/slide1.xml" Id="Rfdaee33b9dd14147" /><Relationship Type="http://schemas.openxmlformats.org/officeDocument/2006/relationships/slide" Target="/ppt/slides/slide2.xml" Id="R4b358475edc94c22" /><Relationship Type="http://schemas.openxmlformats.org/officeDocument/2006/relationships/slide" Target="/ppt/slides/slide3.xml" Id="R6eaf5045b2b94bce" /><Relationship Type="http://schemas.openxmlformats.org/officeDocument/2006/relationships/slide" Target="/ppt/slides/slide4.xml" Id="R85168c7bf91a4e1f" /><Relationship Type="http://schemas.openxmlformats.org/officeDocument/2006/relationships/slide" Target="/ppt/slides/slide5.xml" Id="Rbe4584620dd34d87" /><Relationship Type="http://schemas.openxmlformats.org/officeDocument/2006/relationships/slide" Target="/ppt/slides/slide6.xml" Id="R16a7ca44add24577" /><Relationship Type="http://schemas.openxmlformats.org/officeDocument/2006/relationships/slide" Target="/ppt/slides/slide7.xml" Id="R657fa4d2ff744b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5fe85d29e44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064ac05844d44" /><Relationship Type="http://schemas.openxmlformats.org/officeDocument/2006/relationships/theme" Target="/ppt/slideMasters/theme/theme1.xml" Id="Rc24eb002725e4d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1064ac05844d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0fe9ede324b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d2ca465ec44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093694f874e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9634171ba45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4f5a018a246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05468cb874f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1f048d37d4f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SMEDSRUD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SMEDSRUD EIENDOM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−5 309 942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71 344 561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300 805 943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300 871 230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SMEDSRUD OLE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Skolmar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990 255 474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