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3959ad7c7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20610cbf54b2a"/>
  </p:sldMasterIdLst>
  <p:sldIdLst>
    <p:sldId xmlns:r="http://schemas.openxmlformats.org/officeDocument/2006/relationships" id="256" r:id="Rc9c5e33eee164e41"/>
    <p:sldId xmlns:r="http://schemas.openxmlformats.org/officeDocument/2006/relationships" id="257" r:id="R008a0fabb0e14c6c"/>
    <p:sldId xmlns:r="http://schemas.openxmlformats.org/officeDocument/2006/relationships" id="258" r:id="Rd90b458eae69401c"/>
    <p:sldId xmlns:r="http://schemas.openxmlformats.org/officeDocument/2006/relationships" id="259" r:id="R26c35be77ace4eac"/>
    <p:sldId xmlns:r="http://schemas.openxmlformats.org/officeDocument/2006/relationships" id="260" r:id="R2b98c48756ee40e9"/>
    <p:sldId xmlns:r="http://schemas.openxmlformats.org/officeDocument/2006/relationships" id="261" r:id="R1f16a9f97e9a4bdd"/>
    <p:sldId xmlns:r="http://schemas.openxmlformats.org/officeDocument/2006/relationships" id="262" r:id="R070e422a0542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20610cbf54b2a" /><Relationship Type="http://schemas.openxmlformats.org/officeDocument/2006/relationships/slide" Target="/ppt/slides/slide1.xml" Id="Rc9c5e33eee164e41" /><Relationship Type="http://schemas.openxmlformats.org/officeDocument/2006/relationships/slide" Target="/ppt/slides/slide2.xml" Id="R008a0fabb0e14c6c" /><Relationship Type="http://schemas.openxmlformats.org/officeDocument/2006/relationships/slide" Target="/ppt/slides/slide3.xml" Id="Rd90b458eae69401c" /><Relationship Type="http://schemas.openxmlformats.org/officeDocument/2006/relationships/slide" Target="/ppt/slides/slide4.xml" Id="R26c35be77ace4eac" /><Relationship Type="http://schemas.openxmlformats.org/officeDocument/2006/relationships/slide" Target="/ppt/slides/slide5.xml" Id="R2b98c48756ee40e9" /><Relationship Type="http://schemas.openxmlformats.org/officeDocument/2006/relationships/slide" Target="/ppt/slides/slide6.xml" Id="R1f16a9f97e9a4bdd" /><Relationship Type="http://schemas.openxmlformats.org/officeDocument/2006/relationships/slide" Target="/ppt/slides/slide7.xml" Id="R070e422a0542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e8751e192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75d8312b46a6" /><Relationship Type="http://schemas.openxmlformats.org/officeDocument/2006/relationships/theme" Target="/ppt/slideMasters/theme/theme1.xml" Id="R951100dde990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275d8312b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8513fd6e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0d98f3a9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c836ca19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3357b9e4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8943096d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c9061ad5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9368510e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IVAR AUSTBERG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Flatåsveg 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06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