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009b32933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8c49e90cd4675"/>
  </p:sldMasterIdLst>
  <p:sldIdLst>
    <p:sldId xmlns:r="http://schemas.openxmlformats.org/officeDocument/2006/relationships" id="256" r:id="R12ffb274e4c64c30"/>
    <p:sldId xmlns:r="http://schemas.openxmlformats.org/officeDocument/2006/relationships" id="257" r:id="Rdb6947c67d334ade"/>
    <p:sldId xmlns:r="http://schemas.openxmlformats.org/officeDocument/2006/relationships" id="258" r:id="R89ffb9106d41473f"/>
    <p:sldId xmlns:r="http://schemas.openxmlformats.org/officeDocument/2006/relationships" id="259" r:id="R451889c3671f4c7d"/>
    <p:sldId xmlns:r="http://schemas.openxmlformats.org/officeDocument/2006/relationships" id="260" r:id="R409ed9552cc744ef"/>
    <p:sldId xmlns:r="http://schemas.openxmlformats.org/officeDocument/2006/relationships" id="261" r:id="R7275f7001eb04b16"/>
    <p:sldId xmlns:r="http://schemas.openxmlformats.org/officeDocument/2006/relationships" id="262" r:id="R312bddffe5b3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8c49e90cd4675" /><Relationship Type="http://schemas.openxmlformats.org/officeDocument/2006/relationships/slide" Target="/ppt/slides/slide1.xml" Id="R12ffb274e4c64c30" /><Relationship Type="http://schemas.openxmlformats.org/officeDocument/2006/relationships/slide" Target="/ppt/slides/slide2.xml" Id="Rdb6947c67d334ade" /><Relationship Type="http://schemas.openxmlformats.org/officeDocument/2006/relationships/slide" Target="/ppt/slides/slide3.xml" Id="R89ffb9106d41473f" /><Relationship Type="http://schemas.openxmlformats.org/officeDocument/2006/relationships/slide" Target="/ppt/slides/slide4.xml" Id="R451889c3671f4c7d" /><Relationship Type="http://schemas.openxmlformats.org/officeDocument/2006/relationships/slide" Target="/ppt/slides/slide5.xml" Id="R409ed9552cc744ef" /><Relationship Type="http://schemas.openxmlformats.org/officeDocument/2006/relationships/slide" Target="/ppt/slides/slide6.xml" Id="R7275f7001eb04b16" /><Relationship Type="http://schemas.openxmlformats.org/officeDocument/2006/relationships/slide" Target="/ppt/slides/slide7.xml" Id="R312bddffe5b3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ce0ebf31a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0395910f4291" /><Relationship Type="http://schemas.openxmlformats.org/officeDocument/2006/relationships/theme" Target="/ppt/slideMasters/theme/theme1.xml" Id="Ra02533c246eb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20395910f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f2d6122a48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b76bc3dc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2afb6b35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b89aa48fa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50f4bdc0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963473513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e6a35221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