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8974173c924f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a03c4347274fb3"/>
  </p:sldMasterIdLst>
  <p:sldIdLst>
    <p:sldId xmlns:r="http://schemas.openxmlformats.org/officeDocument/2006/relationships" id="256" r:id="Re3d804cf8a994854"/>
    <p:sldId xmlns:r="http://schemas.openxmlformats.org/officeDocument/2006/relationships" id="257" r:id="R723057674fa74170"/>
    <p:sldId xmlns:r="http://schemas.openxmlformats.org/officeDocument/2006/relationships" id="258" r:id="Rf48ec8a00aa749de"/>
    <p:sldId xmlns:r="http://schemas.openxmlformats.org/officeDocument/2006/relationships" id="259" r:id="Rf3b525d962434152"/>
    <p:sldId xmlns:r="http://schemas.openxmlformats.org/officeDocument/2006/relationships" id="260" r:id="Re14eabb3d97c49de"/>
    <p:sldId xmlns:r="http://schemas.openxmlformats.org/officeDocument/2006/relationships" id="261" r:id="Ra160e32f39d746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a03c4347274fb3" /><Relationship Type="http://schemas.openxmlformats.org/officeDocument/2006/relationships/slide" Target="/ppt/slides/slide1.xml" Id="Re3d804cf8a994854" /><Relationship Type="http://schemas.openxmlformats.org/officeDocument/2006/relationships/slide" Target="/ppt/slides/slide2.xml" Id="R723057674fa74170" /><Relationship Type="http://schemas.openxmlformats.org/officeDocument/2006/relationships/slide" Target="/ppt/slides/slide3.xml" Id="Rf48ec8a00aa749de" /><Relationship Type="http://schemas.openxmlformats.org/officeDocument/2006/relationships/slide" Target="/ppt/slides/slide4.xml" Id="Rf3b525d962434152" /><Relationship Type="http://schemas.openxmlformats.org/officeDocument/2006/relationships/slide" Target="/ppt/slides/slide5.xml" Id="Re14eabb3d97c49de" /><Relationship Type="http://schemas.openxmlformats.org/officeDocument/2006/relationships/slide" Target="/ppt/slides/slide6.xml" Id="Ra160e32f39d746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48560a13e4a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bab4b5a7b4bdf" /><Relationship Type="http://schemas.openxmlformats.org/officeDocument/2006/relationships/theme" Target="/ppt/slideMasters/theme/theme1.xml" Id="R3206032b05504d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fbab4b5a7b4b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19d55f79a4f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7ba37105f4a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daf32248c47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bbcab497541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b779011e24e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56f16f9a149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SKYBIRD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Eirik Eggan, Lundåsen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990 242 542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