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a32678e99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4d68774064ed1"/>
  </p:sldMasterIdLst>
  <p:sldIdLst>
    <p:sldId xmlns:r="http://schemas.openxmlformats.org/officeDocument/2006/relationships" id="256" r:id="R7c3f32db0288499e"/>
    <p:sldId xmlns:r="http://schemas.openxmlformats.org/officeDocument/2006/relationships" id="257" r:id="Rcbb1039cb6b64985"/>
    <p:sldId xmlns:r="http://schemas.openxmlformats.org/officeDocument/2006/relationships" id="258" r:id="R8cab50469b8a4951"/>
    <p:sldId xmlns:r="http://schemas.openxmlformats.org/officeDocument/2006/relationships" id="259" r:id="Rbd7f7449fd764957"/>
    <p:sldId xmlns:r="http://schemas.openxmlformats.org/officeDocument/2006/relationships" id="260" r:id="R5ff729a00eac46de"/>
    <p:sldId xmlns:r="http://schemas.openxmlformats.org/officeDocument/2006/relationships" id="261" r:id="R09571c2f6d074c32"/>
    <p:sldId xmlns:r="http://schemas.openxmlformats.org/officeDocument/2006/relationships" id="262" r:id="R291cbc33de24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4d68774064ed1" /><Relationship Type="http://schemas.openxmlformats.org/officeDocument/2006/relationships/slide" Target="/ppt/slides/slide1.xml" Id="R7c3f32db0288499e" /><Relationship Type="http://schemas.openxmlformats.org/officeDocument/2006/relationships/slide" Target="/ppt/slides/slide2.xml" Id="Rcbb1039cb6b64985" /><Relationship Type="http://schemas.openxmlformats.org/officeDocument/2006/relationships/slide" Target="/ppt/slides/slide3.xml" Id="R8cab50469b8a4951" /><Relationship Type="http://schemas.openxmlformats.org/officeDocument/2006/relationships/slide" Target="/ppt/slides/slide4.xml" Id="Rbd7f7449fd764957" /><Relationship Type="http://schemas.openxmlformats.org/officeDocument/2006/relationships/slide" Target="/ppt/slides/slide5.xml" Id="R5ff729a00eac46de" /><Relationship Type="http://schemas.openxmlformats.org/officeDocument/2006/relationships/slide" Target="/ppt/slides/slide6.xml" Id="R09571c2f6d074c32" /><Relationship Type="http://schemas.openxmlformats.org/officeDocument/2006/relationships/slide" Target="/ppt/slides/slide7.xml" Id="R291cbc33de24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39f642ccc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f07430d16418c" /><Relationship Type="http://schemas.openxmlformats.org/officeDocument/2006/relationships/theme" Target="/ppt/slideMasters/theme/theme1.xml" Id="Rd629e53db6444c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f07430d16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72992fd03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3565475b9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cdd2aa47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a5410d7dd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10c579eba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0719ae2164f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258c87f2a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4 091 561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18 592 622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HVIDSTEN  –  90,0 %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Laskenveien 64B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