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2d8ffcace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e812b5b9348a4"/>
  </p:sldMasterIdLst>
  <p:sldIdLst>
    <p:sldId xmlns:r="http://schemas.openxmlformats.org/officeDocument/2006/relationships" id="256" r:id="R48c2cb8001474e16"/>
    <p:sldId xmlns:r="http://schemas.openxmlformats.org/officeDocument/2006/relationships" id="257" r:id="R3dacc6bc432944b5"/>
    <p:sldId xmlns:r="http://schemas.openxmlformats.org/officeDocument/2006/relationships" id="258" r:id="R99d3a043a75f40dc"/>
    <p:sldId xmlns:r="http://schemas.openxmlformats.org/officeDocument/2006/relationships" id="259" r:id="R2d74151a957c47ae"/>
    <p:sldId xmlns:r="http://schemas.openxmlformats.org/officeDocument/2006/relationships" id="260" r:id="R533b09d82cd94d1d"/>
    <p:sldId xmlns:r="http://schemas.openxmlformats.org/officeDocument/2006/relationships" id="261" r:id="R8eb6cf2f65c14891"/>
    <p:sldId xmlns:r="http://schemas.openxmlformats.org/officeDocument/2006/relationships" id="262" r:id="R615b84c986584a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e812b5b9348a4" /><Relationship Type="http://schemas.openxmlformats.org/officeDocument/2006/relationships/slide" Target="/ppt/slides/slide1.xml" Id="R48c2cb8001474e16" /><Relationship Type="http://schemas.openxmlformats.org/officeDocument/2006/relationships/slide" Target="/ppt/slides/slide2.xml" Id="R3dacc6bc432944b5" /><Relationship Type="http://schemas.openxmlformats.org/officeDocument/2006/relationships/slide" Target="/ppt/slides/slide3.xml" Id="R99d3a043a75f40dc" /><Relationship Type="http://schemas.openxmlformats.org/officeDocument/2006/relationships/slide" Target="/ppt/slides/slide4.xml" Id="R2d74151a957c47ae" /><Relationship Type="http://schemas.openxmlformats.org/officeDocument/2006/relationships/slide" Target="/ppt/slides/slide5.xml" Id="R533b09d82cd94d1d" /><Relationship Type="http://schemas.openxmlformats.org/officeDocument/2006/relationships/slide" Target="/ppt/slides/slide6.xml" Id="R8eb6cf2f65c14891" /><Relationship Type="http://schemas.openxmlformats.org/officeDocument/2006/relationships/slide" Target="/ppt/slides/slide7.xml" Id="R615b84c986584a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b9618e341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3d6dc7bf24b80" /><Relationship Type="http://schemas.openxmlformats.org/officeDocument/2006/relationships/theme" Target="/ppt/slideMasters/theme/theme1.xml" Id="Rc4a4356fc09c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3d6dc7bf2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13f8d84e8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79035233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10d222b7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42ac47dc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1a2a62dc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8c57865fe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59fbf0926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CHRISFAM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11 405 721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205, Bjergsted Terrasse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54 13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tch@avito.no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