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24c030017d42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475f07f3e54d06"/>
  </p:sldMasterIdLst>
  <p:sldIdLst>
    <p:sldId xmlns:r="http://schemas.openxmlformats.org/officeDocument/2006/relationships" id="256" r:id="R9c3698bd2f0346c6"/>
    <p:sldId xmlns:r="http://schemas.openxmlformats.org/officeDocument/2006/relationships" id="257" r:id="Rb33de742756943e5"/>
    <p:sldId xmlns:r="http://schemas.openxmlformats.org/officeDocument/2006/relationships" id="258" r:id="R11ec396ef00b45c8"/>
    <p:sldId xmlns:r="http://schemas.openxmlformats.org/officeDocument/2006/relationships" id="259" r:id="Rb9e3721e57a74e80"/>
    <p:sldId xmlns:r="http://schemas.openxmlformats.org/officeDocument/2006/relationships" id="260" r:id="R8bd1de242a924e16"/>
    <p:sldId xmlns:r="http://schemas.openxmlformats.org/officeDocument/2006/relationships" id="261" r:id="Rd0d28c69004e4d81"/>
    <p:sldId xmlns:r="http://schemas.openxmlformats.org/officeDocument/2006/relationships" id="262" r:id="R7bd2e12f925d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75f07f3e54d06" /><Relationship Type="http://schemas.openxmlformats.org/officeDocument/2006/relationships/slide" Target="/ppt/slides/slide1.xml" Id="R9c3698bd2f0346c6" /><Relationship Type="http://schemas.openxmlformats.org/officeDocument/2006/relationships/slide" Target="/ppt/slides/slide2.xml" Id="Rb33de742756943e5" /><Relationship Type="http://schemas.openxmlformats.org/officeDocument/2006/relationships/slide" Target="/ppt/slides/slide3.xml" Id="R11ec396ef00b45c8" /><Relationship Type="http://schemas.openxmlformats.org/officeDocument/2006/relationships/slide" Target="/ppt/slides/slide4.xml" Id="Rb9e3721e57a74e80" /><Relationship Type="http://schemas.openxmlformats.org/officeDocument/2006/relationships/slide" Target="/ppt/slides/slide5.xml" Id="R8bd1de242a924e16" /><Relationship Type="http://schemas.openxmlformats.org/officeDocument/2006/relationships/slide" Target="/ppt/slides/slide6.xml" Id="Rd0d28c69004e4d81" /><Relationship Type="http://schemas.openxmlformats.org/officeDocument/2006/relationships/slide" Target="/ppt/slides/slide7.xml" Id="R7bd2e12f925d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687833fd04f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081c0785043e2" /><Relationship Type="http://schemas.openxmlformats.org/officeDocument/2006/relationships/theme" Target="/ppt/slideMasters/theme/theme1.xml" Id="Rd7eba415be9f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081c07850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99347b8b2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6fdea6e12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31c644d77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ac49827eb48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7b2b4e16a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82dbb61bb49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6e7a04a71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OTCB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OTCB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39 170 273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41 269 909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BRØNMO OLE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Lies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21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990 200 351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