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3bb90facd49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6e0cc0ad944dfd"/>
  </p:sldMasterIdLst>
  <p:sldIdLst>
    <p:sldId xmlns:r="http://schemas.openxmlformats.org/officeDocument/2006/relationships" id="256" r:id="R4addedd827f14615"/>
    <p:sldId xmlns:r="http://schemas.openxmlformats.org/officeDocument/2006/relationships" id="257" r:id="Rc22a4bb3ca3d460e"/>
    <p:sldId xmlns:r="http://schemas.openxmlformats.org/officeDocument/2006/relationships" id="258" r:id="R3ba8e5a6c363425a"/>
    <p:sldId xmlns:r="http://schemas.openxmlformats.org/officeDocument/2006/relationships" id="259" r:id="R547e5057576e4697"/>
    <p:sldId xmlns:r="http://schemas.openxmlformats.org/officeDocument/2006/relationships" id="260" r:id="R361bf2da7ab74bec"/>
    <p:sldId xmlns:r="http://schemas.openxmlformats.org/officeDocument/2006/relationships" id="261" r:id="Rbcb57117a4034842"/>
    <p:sldId xmlns:r="http://schemas.openxmlformats.org/officeDocument/2006/relationships" id="262" r:id="R5a619697a258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e0cc0ad944dfd" /><Relationship Type="http://schemas.openxmlformats.org/officeDocument/2006/relationships/slide" Target="/ppt/slides/slide1.xml" Id="R4addedd827f14615" /><Relationship Type="http://schemas.openxmlformats.org/officeDocument/2006/relationships/slide" Target="/ppt/slides/slide2.xml" Id="Rc22a4bb3ca3d460e" /><Relationship Type="http://schemas.openxmlformats.org/officeDocument/2006/relationships/slide" Target="/ppt/slides/slide3.xml" Id="R3ba8e5a6c363425a" /><Relationship Type="http://schemas.openxmlformats.org/officeDocument/2006/relationships/slide" Target="/ppt/slides/slide4.xml" Id="R547e5057576e4697" /><Relationship Type="http://schemas.openxmlformats.org/officeDocument/2006/relationships/slide" Target="/ppt/slides/slide5.xml" Id="R361bf2da7ab74bec" /><Relationship Type="http://schemas.openxmlformats.org/officeDocument/2006/relationships/slide" Target="/ppt/slides/slide6.xml" Id="Rbcb57117a4034842" /><Relationship Type="http://schemas.openxmlformats.org/officeDocument/2006/relationships/slide" Target="/ppt/slides/slide7.xml" Id="R5a619697a258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e834983a145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376f601df40c7" /><Relationship Type="http://schemas.openxmlformats.org/officeDocument/2006/relationships/theme" Target="/ppt/slideMasters/theme/theme1.xml" Id="R2cc8595ef990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4376f601df40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fa8212776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bd2194d06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75ec14004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5bc1a1157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f3d3a27104c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bf25b7cef47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588dda64747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TELEREVISJON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270 580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1 042 237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ESPELAND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Steinsrudvegen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44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990 174 873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