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eade0d12d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887ed3e25497f"/>
  </p:sldMasterIdLst>
  <p:sldIdLst>
    <p:sldId xmlns:r="http://schemas.openxmlformats.org/officeDocument/2006/relationships" id="256" r:id="R115675589d5243b1"/>
    <p:sldId xmlns:r="http://schemas.openxmlformats.org/officeDocument/2006/relationships" id="257" r:id="Ra863d74219734c98"/>
    <p:sldId xmlns:r="http://schemas.openxmlformats.org/officeDocument/2006/relationships" id="258" r:id="R2b2f8b7f6311463e"/>
    <p:sldId xmlns:r="http://schemas.openxmlformats.org/officeDocument/2006/relationships" id="259" r:id="Re311fd38844a48d8"/>
    <p:sldId xmlns:r="http://schemas.openxmlformats.org/officeDocument/2006/relationships" id="260" r:id="Rebfcc73042084ca8"/>
    <p:sldId xmlns:r="http://schemas.openxmlformats.org/officeDocument/2006/relationships" id="261" r:id="R0a9b9dfc68f6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887ed3e25497f" /><Relationship Type="http://schemas.openxmlformats.org/officeDocument/2006/relationships/slide" Target="/ppt/slides/slide1.xml" Id="R115675589d5243b1" /><Relationship Type="http://schemas.openxmlformats.org/officeDocument/2006/relationships/slide" Target="/ppt/slides/slide2.xml" Id="Ra863d74219734c98" /><Relationship Type="http://schemas.openxmlformats.org/officeDocument/2006/relationships/slide" Target="/ppt/slides/slide3.xml" Id="R2b2f8b7f6311463e" /><Relationship Type="http://schemas.openxmlformats.org/officeDocument/2006/relationships/slide" Target="/ppt/slides/slide4.xml" Id="Re311fd38844a48d8" /><Relationship Type="http://schemas.openxmlformats.org/officeDocument/2006/relationships/slide" Target="/ppt/slides/slide5.xml" Id="Rebfcc73042084ca8" /><Relationship Type="http://schemas.openxmlformats.org/officeDocument/2006/relationships/slide" Target="/ppt/slides/slide6.xml" Id="R0a9b9dfc68f6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85a291cc0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c187d67884aa7" /><Relationship Type="http://schemas.openxmlformats.org/officeDocument/2006/relationships/theme" Target="/ppt/slideMasters/theme/theme1.xml" Id="Rc28794544cf9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c187d6788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8cc4d9f07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4d882efac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57a972071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ff60baac7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bf8e8a6a245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65303ae6c4c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Steinsrudvegen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44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990 174 873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