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50fd8a16e947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fac384394c4a68"/>
  </p:sldMasterIdLst>
  <p:sldIdLst>
    <p:sldId xmlns:r="http://schemas.openxmlformats.org/officeDocument/2006/relationships" id="256" r:id="Re9238872f2954dec"/>
    <p:sldId xmlns:r="http://schemas.openxmlformats.org/officeDocument/2006/relationships" id="257" r:id="Rdfa092160f004196"/>
    <p:sldId xmlns:r="http://schemas.openxmlformats.org/officeDocument/2006/relationships" id="258" r:id="R40663d83e7c146f8"/>
    <p:sldId xmlns:r="http://schemas.openxmlformats.org/officeDocument/2006/relationships" id="259" r:id="R033dd62f55144adb"/>
    <p:sldId xmlns:r="http://schemas.openxmlformats.org/officeDocument/2006/relationships" id="260" r:id="Reac2338fad7040f2"/>
    <p:sldId xmlns:r="http://schemas.openxmlformats.org/officeDocument/2006/relationships" id="261" r:id="Rc9e1c600372348a1"/>
    <p:sldId xmlns:r="http://schemas.openxmlformats.org/officeDocument/2006/relationships" id="262" r:id="Ra87ed16b557048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fac384394c4a68" /><Relationship Type="http://schemas.openxmlformats.org/officeDocument/2006/relationships/slide" Target="/ppt/slides/slide1.xml" Id="Re9238872f2954dec" /><Relationship Type="http://schemas.openxmlformats.org/officeDocument/2006/relationships/slide" Target="/ppt/slides/slide2.xml" Id="Rdfa092160f004196" /><Relationship Type="http://schemas.openxmlformats.org/officeDocument/2006/relationships/slide" Target="/ppt/slides/slide3.xml" Id="R40663d83e7c146f8" /><Relationship Type="http://schemas.openxmlformats.org/officeDocument/2006/relationships/slide" Target="/ppt/slides/slide4.xml" Id="R033dd62f55144adb" /><Relationship Type="http://schemas.openxmlformats.org/officeDocument/2006/relationships/slide" Target="/ppt/slides/slide5.xml" Id="Reac2338fad7040f2" /><Relationship Type="http://schemas.openxmlformats.org/officeDocument/2006/relationships/slide" Target="/ppt/slides/slide6.xml" Id="Rc9e1c600372348a1" /><Relationship Type="http://schemas.openxmlformats.org/officeDocument/2006/relationships/slide" Target="/ppt/slides/slide7.xml" Id="Ra87ed16b557048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6cf272ab94b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a0d5bd2794266" /><Relationship Type="http://schemas.openxmlformats.org/officeDocument/2006/relationships/theme" Target="/ppt/slideMasters/theme/theme1.xml" Id="Rdeafb030e2a947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6a0d5bd27942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3d9fbc67845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1013623ef43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544d3f09a4a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89bc3a90647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63bb9d52c4d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2a8791f3941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5f1693f2f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HULDRASTØLEN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HULDRASTØLEN AS ble etablert [år] og holder til i Årbakka.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−1 216 395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1 719 661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LILLIAN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Liastrando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5693 Årbakka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50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leifborge@c2i.net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990 140 049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