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627bcdafe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86244ba164ddd"/>
  </p:sldMasterIdLst>
  <p:sldIdLst>
    <p:sldId xmlns:r="http://schemas.openxmlformats.org/officeDocument/2006/relationships" id="256" r:id="Rcd10345f4a4640e8"/>
    <p:sldId xmlns:r="http://schemas.openxmlformats.org/officeDocument/2006/relationships" id="257" r:id="R7d9aae1ab1ff4de4"/>
    <p:sldId xmlns:r="http://schemas.openxmlformats.org/officeDocument/2006/relationships" id="258" r:id="R40dc20c9a136412f"/>
    <p:sldId xmlns:r="http://schemas.openxmlformats.org/officeDocument/2006/relationships" id="259" r:id="R8f2d9c2362364cb6"/>
    <p:sldId xmlns:r="http://schemas.openxmlformats.org/officeDocument/2006/relationships" id="260" r:id="Rdb54a25dcc454879"/>
    <p:sldId xmlns:r="http://schemas.openxmlformats.org/officeDocument/2006/relationships" id="261" r:id="R69ddd9a12e3b4d63"/>
    <p:sldId xmlns:r="http://schemas.openxmlformats.org/officeDocument/2006/relationships" id="262" r:id="R858a36bb28544a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86244ba164ddd" /><Relationship Type="http://schemas.openxmlformats.org/officeDocument/2006/relationships/slide" Target="/ppt/slides/slide1.xml" Id="Rcd10345f4a4640e8" /><Relationship Type="http://schemas.openxmlformats.org/officeDocument/2006/relationships/slide" Target="/ppt/slides/slide2.xml" Id="R7d9aae1ab1ff4de4" /><Relationship Type="http://schemas.openxmlformats.org/officeDocument/2006/relationships/slide" Target="/ppt/slides/slide3.xml" Id="R40dc20c9a136412f" /><Relationship Type="http://schemas.openxmlformats.org/officeDocument/2006/relationships/slide" Target="/ppt/slides/slide4.xml" Id="R8f2d9c2362364cb6" /><Relationship Type="http://schemas.openxmlformats.org/officeDocument/2006/relationships/slide" Target="/ppt/slides/slide5.xml" Id="Rdb54a25dcc454879" /><Relationship Type="http://schemas.openxmlformats.org/officeDocument/2006/relationships/slide" Target="/ppt/slides/slide6.xml" Id="R69ddd9a12e3b4d63" /><Relationship Type="http://schemas.openxmlformats.org/officeDocument/2006/relationships/slide" Target="/ppt/slides/slide7.xml" Id="R858a36bb28544a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a64c4c127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e9f21c5c34d51" /><Relationship Type="http://schemas.openxmlformats.org/officeDocument/2006/relationships/theme" Target="/ppt/slideMasters/theme/theme1.xml" Id="R4d0126c4ea36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e9f21c5c3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fc70aecef46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50cad6cb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0a43f0c5d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044123d9d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c902585c5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9ba96ae3c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9882bb77e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