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795e892b6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3c93a40bd48eb"/>
  </p:sldMasterIdLst>
  <p:sldIdLst>
    <p:sldId xmlns:r="http://schemas.openxmlformats.org/officeDocument/2006/relationships" id="256" r:id="Re88b16dcb09c49b9"/>
    <p:sldId xmlns:r="http://schemas.openxmlformats.org/officeDocument/2006/relationships" id="257" r:id="Ra941516cec4a4038"/>
    <p:sldId xmlns:r="http://schemas.openxmlformats.org/officeDocument/2006/relationships" id="258" r:id="R196c9f692b254065"/>
    <p:sldId xmlns:r="http://schemas.openxmlformats.org/officeDocument/2006/relationships" id="259" r:id="Ra470ea1b1fe44f75"/>
    <p:sldId xmlns:r="http://schemas.openxmlformats.org/officeDocument/2006/relationships" id="260" r:id="R2909fcafa6b748d7"/>
    <p:sldId xmlns:r="http://schemas.openxmlformats.org/officeDocument/2006/relationships" id="261" r:id="Rbcb1c6fc96d745d1"/>
    <p:sldId xmlns:r="http://schemas.openxmlformats.org/officeDocument/2006/relationships" id="262" r:id="R4f0ee94a7c4b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3c93a40bd48eb" /><Relationship Type="http://schemas.openxmlformats.org/officeDocument/2006/relationships/slide" Target="/ppt/slides/slide1.xml" Id="Re88b16dcb09c49b9" /><Relationship Type="http://schemas.openxmlformats.org/officeDocument/2006/relationships/slide" Target="/ppt/slides/slide2.xml" Id="Ra941516cec4a4038" /><Relationship Type="http://schemas.openxmlformats.org/officeDocument/2006/relationships/slide" Target="/ppt/slides/slide3.xml" Id="R196c9f692b254065" /><Relationship Type="http://schemas.openxmlformats.org/officeDocument/2006/relationships/slide" Target="/ppt/slides/slide4.xml" Id="Ra470ea1b1fe44f75" /><Relationship Type="http://schemas.openxmlformats.org/officeDocument/2006/relationships/slide" Target="/ppt/slides/slide5.xml" Id="R2909fcafa6b748d7" /><Relationship Type="http://schemas.openxmlformats.org/officeDocument/2006/relationships/slide" Target="/ppt/slides/slide6.xml" Id="Rbcb1c6fc96d745d1" /><Relationship Type="http://schemas.openxmlformats.org/officeDocument/2006/relationships/slide" Target="/ppt/slides/slide7.xml" Id="R4f0ee94a7c4b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7c238d4bb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b784b28b34a3b" /><Relationship Type="http://schemas.openxmlformats.org/officeDocument/2006/relationships/theme" Target="/ppt/slideMasters/theme/theme1.xml" Id="R7aceae196a7a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b784b28b3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256bbf8e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eed80c09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e25adb83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40807f2e5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c08070923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618814392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21edb0d4b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JGB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JGB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BOEHLKE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