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eb7de0632a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3d830490445dc"/>
  </p:sldMasterIdLst>
  <p:sldIdLst>
    <p:sldId xmlns:r="http://schemas.openxmlformats.org/officeDocument/2006/relationships" id="256" r:id="R58d0c7f33cf64b03"/>
    <p:sldId xmlns:r="http://schemas.openxmlformats.org/officeDocument/2006/relationships" id="257" r:id="R0c9c0b230d4645bf"/>
    <p:sldId xmlns:r="http://schemas.openxmlformats.org/officeDocument/2006/relationships" id="258" r:id="Reb7e01612e6445ca"/>
    <p:sldId xmlns:r="http://schemas.openxmlformats.org/officeDocument/2006/relationships" id="259" r:id="Rfa3c26239eb24144"/>
    <p:sldId xmlns:r="http://schemas.openxmlformats.org/officeDocument/2006/relationships" id="260" r:id="R0ae743e8bdff491b"/>
    <p:sldId xmlns:r="http://schemas.openxmlformats.org/officeDocument/2006/relationships" id="261" r:id="Rd0a73e5ea542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3d830490445dc" /><Relationship Type="http://schemas.openxmlformats.org/officeDocument/2006/relationships/slide" Target="/ppt/slides/slide1.xml" Id="R58d0c7f33cf64b03" /><Relationship Type="http://schemas.openxmlformats.org/officeDocument/2006/relationships/slide" Target="/ppt/slides/slide2.xml" Id="R0c9c0b230d4645bf" /><Relationship Type="http://schemas.openxmlformats.org/officeDocument/2006/relationships/slide" Target="/ppt/slides/slide3.xml" Id="Reb7e01612e6445ca" /><Relationship Type="http://schemas.openxmlformats.org/officeDocument/2006/relationships/slide" Target="/ppt/slides/slide4.xml" Id="Rfa3c26239eb24144" /><Relationship Type="http://schemas.openxmlformats.org/officeDocument/2006/relationships/slide" Target="/ppt/slides/slide5.xml" Id="R0ae743e8bdff491b" /><Relationship Type="http://schemas.openxmlformats.org/officeDocument/2006/relationships/slide" Target="/ppt/slides/slide6.xml" Id="Rd0a73e5ea542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50b5e4fd848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9914adbca4e7c" /><Relationship Type="http://schemas.openxmlformats.org/officeDocument/2006/relationships/theme" Target="/ppt/slideMasters/theme/theme1.xml" Id="Rb250681c7761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9914adbca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c5d271909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27e9375f24f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4e4c8d844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e52af574b48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441e93dcd4d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1dd4d2b9c4c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1 325 340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990 056 439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