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f2096583d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db18002e3480d"/>
  </p:sldMasterIdLst>
  <p:sldIdLst>
    <p:sldId xmlns:r="http://schemas.openxmlformats.org/officeDocument/2006/relationships" id="256" r:id="R1e92d6ce018b4c09"/>
    <p:sldId xmlns:r="http://schemas.openxmlformats.org/officeDocument/2006/relationships" id="257" r:id="R0183969c03ae4348"/>
    <p:sldId xmlns:r="http://schemas.openxmlformats.org/officeDocument/2006/relationships" id="258" r:id="R7756661bb5f24ff5"/>
    <p:sldId xmlns:r="http://schemas.openxmlformats.org/officeDocument/2006/relationships" id="259" r:id="Rbe897994cc1543b0"/>
    <p:sldId xmlns:r="http://schemas.openxmlformats.org/officeDocument/2006/relationships" id="260" r:id="R4cd007d4e8ce41a9"/>
    <p:sldId xmlns:r="http://schemas.openxmlformats.org/officeDocument/2006/relationships" id="261" r:id="R27e4f064e5b0437c"/>
    <p:sldId xmlns:r="http://schemas.openxmlformats.org/officeDocument/2006/relationships" id="262" r:id="Re59536962f37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db18002e3480d" /><Relationship Type="http://schemas.openxmlformats.org/officeDocument/2006/relationships/slide" Target="/ppt/slides/slide1.xml" Id="R1e92d6ce018b4c09" /><Relationship Type="http://schemas.openxmlformats.org/officeDocument/2006/relationships/slide" Target="/ppt/slides/slide2.xml" Id="R0183969c03ae4348" /><Relationship Type="http://schemas.openxmlformats.org/officeDocument/2006/relationships/slide" Target="/ppt/slides/slide3.xml" Id="R7756661bb5f24ff5" /><Relationship Type="http://schemas.openxmlformats.org/officeDocument/2006/relationships/slide" Target="/ppt/slides/slide4.xml" Id="Rbe897994cc1543b0" /><Relationship Type="http://schemas.openxmlformats.org/officeDocument/2006/relationships/slide" Target="/ppt/slides/slide5.xml" Id="R4cd007d4e8ce41a9" /><Relationship Type="http://schemas.openxmlformats.org/officeDocument/2006/relationships/slide" Target="/ppt/slides/slide6.xml" Id="R27e4f064e5b0437c" /><Relationship Type="http://schemas.openxmlformats.org/officeDocument/2006/relationships/slide" Target="/ppt/slides/slide7.xml" Id="Re59536962f37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1574f2644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7cac641b4c71" /><Relationship Type="http://schemas.openxmlformats.org/officeDocument/2006/relationships/theme" Target="/ppt/slideMasters/theme/theme1.xml" Id="R06b0ddd68852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c7cac641b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7e138c6a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7e46f966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1e2d55f4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54739b14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6db783c9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8df563da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84196623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BRAUTE ÅRDAL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