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264966ba2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f01bc19424186"/>
  </p:sldMasterIdLst>
  <p:sldIdLst>
    <p:sldId xmlns:r="http://schemas.openxmlformats.org/officeDocument/2006/relationships" id="256" r:id="R99ec3c05f93544f1"/>
    <p:sldId xmlns:r="http://schemas.openxmlformats.org/officeDocument/2006/relationships" id="257" r:id="Rb2296c8830ce4106"/>
    <p:sldId xmlns:r="http://schemas.openxmlformats.org/officeDocument/2006/relationships" id="258" r:id="R55e45daa7b7345ed"/>
    <p:sldId xmlns:r="http://schemas.openxmlformats.org/officeDocument/2006/relationships" id="259" r:id="Rc5860cc769844fe9"/>
    <p:sldId xmlns:r="http://schemas.openxmlformats.org/officeDocument/2006/relationships" id="260" r:id="Rde27fafcf1fb44fa"/>
    <p:sldId xmlns:r="http://schemas.openxmlformats.org/officeDocument/2006/relationships" id="261" r:id="Rabbfae6d6f334cb3"/>
    <p:sldId xmlns:r="http://schemas.openxmlformats.org/officeDocument/2006/relationships" id="262" r:id="R3a0addd12b90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f01bc19424186" /><Relationship Type="http://schemas.openxmlformats.org/officeDocument/2006/relationships/slide" Target="/ppt/slides/slide1.xml" Id="R99ec3c05f93544f1" /><Relationship Type="http://schemas.openxmlformats.org/officeDocument/2006/relationships/slide" Target="/ppt/slides/slide2.xml" Id="Rb2296c8830ce4106" /><Relationship Type="http://schemas.openxmlformats.org/officeDocument/2006/relationships/slide" Target="/ppt/slides/slide3.xml" Id="R55e45daa7b7345ed" /><Relationship Type="http://schemas.openxmlformats.org/officeDocument/2006/relationships/slide" Target="/ppt/slides/slide4.xml" Id="Rc5860cc769844fe9" /><Relationship Type="http://schemas.openxmlformats.org/officeDocument/2006/relationships/slide" Target="/ppt/slides/slide5.xml" Id="Rde27fafcf1fb44fa" /><Relationship Type="http://schemas.openxmlformats.org/officeDocument/2006/relationships/slide" Target="/ppt/slides/slide6.xml" Id="Rabbfae6d6f334cb3" /><Relationship Type="http://schemas.openxmlformats.org/officeDocument/2006/relationships/slide" Target="/ppt/slides/slide7.xml" Id="R3a0addd12b90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a35f79aa2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2acc21e14636" /><Relationship Type="http://schemas.openxmlformats.org/officeDocument/2006/relationships/theme" Target="/ppt/slideMasters/theme/theme1.xml" Id="Rd1ec44afd32a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92acc21e1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7a23ed38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1e265d4b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2a21e11e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3c557528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df0e5462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d67ac7a8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a2ea7bac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