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d6c87c36e64b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e7b568e38a447f"/>
  </p:sldMasterIdLst>
  <p:sldIdLst>
    <p:sldId xmlns:r="http://schemas.openxmlformats.org/officeDocument/2006/relationships" id="256" r:id="R8e5d7026463e4b14"/>
    <p:sldId xmlns:r="http://schemas.openxmlformats.org/officeDocument/2006/relationships" id="257" r:id="R17415dc5a55843cd"/>
    <p:sldId xmlns:r="http://schemas.openxmlformats.org/officeDocument/2006/relationships" id="258" r:id="R862efc75e02b4ec5"/>
    <p:sldId xmlns:r="http://schemas.openxmlformats.org/officeDocument/2006/relationships" id="259" r:id="Rd4069548782d4c9c"/>
    <p:sldId xmlns:r="http://schemas.openxmlformats.org/officeDocument/2006/relationships" id="260" r:id="Rd4229be5ae2541ff"/>
    <p:sldId xmlns:r="http://schemas.openxmlformats.org/officeDocument/2006/relationships" id="261" r:id="R9ac2405dd78d47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e7b568e38a447f" /><Relationship Type="http://schemas.openxmlformats.org/officeDocument/2006/relationships/slide" Target="/ppt/slides/slide1.xml" Id="R8e5d7026463e4b14" /><Relationship Type="http://schemas.openxmlformats.org/officeDocument/2006/relationships/slide" Target="/ppt/slides/slide2.xml" Id="R17415dc5a55843cd" /><Relationship Type="http://schemas.openxmlformats.org/officeDocument/2006/relationships/slide" Target="/ppt/slides/slide3.xml" Id="R862efc75e02b4ec5" /><Relationship Type="http://schemas.openxmlformats.org/officeDocument/2006/relationships/slide" Target="/ppt/slides/slide4.xml" Id="Rd4069548782d4c9c" /><Relationship Type="http://schemas.openxmlformats.org/officeDocument/2006/relationships/slide" Target="/ppt/slides/slide5.xml" Id="Rd4229be5ae2541ff" /><Relationship Type="http://schemas.openxmlformats.org/officeDocument/2006/relationships/slide" Target="/ppt/slides/slide6.xml" Id="R9ac2405dd78d47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a51e6981ec46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29270b4494733" /><Relationship Type="http://schemas.openxmlformats.org/officeDocument/2006/relationships/theme" Target="/ppt/slideMasters/theme/theme1.xml" Id="Ra73f9547a81544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e29270b44947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aa7397efe47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984a37fea4b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d8066df064e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137657a5846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74ae620bf47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67d2a30824e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HEINEM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HEINEM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HEINEM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HEINEM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HEINEM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HEINEM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Torkel Knudsen, Strøtvetveien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990 055 963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HEINEM AS</a:t>
            </a:r>
          </a:p>
        </p:txBody>
      </p:sp>
    </p:spTree>
  </p:cSld>
  <p:clrMapOvr>
    <a:masterClrMapping xmlns:a="http://schemas.openxmlformats.org/drawingml/2006/main"/>
  </p:clrMapOvr>
</p:sld>
</file>