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b92a8009d144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384c147dd7487f"/>
  </p:sldMasterIdLst>
  <p:sldIdLst>
    <p:sldId xmlns:r="http://schemas.openxmlformats.org/officeDocument/2006/relationships" id="256" r:id="R52e31f7e79fa4ab1"/>
    <p:sldId xmlns:r="http://schemas.openxmlformats.org/officeDocument/2006/relationships" id="257" r:id="Rf38cb9524ae54cba"/>
    <p:sldId xmlns:r="http://schemas.openxmlformats.org/officeDocument/2006/relationships" id="258" r:id="R943699fb7a23456c"/>
    <p:sldId xmlns:r="http://schemas.openxmlformats.org/officeDocument/2006/relationships" id="259" r:id="Rb48a9490d05146e1"/>
    <p:sldId xmlns:r="http://schemas.openxmlformats.org/officeDocument/2006/relationships" id="260" r:id="R74ec849775374a25"/>
    <p:sldId xmlns:r="http://schemas.openxmlformats.org/officeDocument/2006/relationships" id="261" r:id="R1ad60461c81c4de7"/>
    <p:sldId xmlns:r="http://schemas.openxmlformats.org/officeDocument/2006/relationships" id="262" r:id="Ra33157554cd74f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84c147dd7487f" /><Relationship Type="http://schemas.openxmlformats.org/officeDocument/2006/relationships/slide" Target="/ppt/slides/slide1.xml" Id="R52e31f7e79fa4ab1" /><Relationship Type="http://schemas.openxmlformats.org/officeDocument/2006/relationships/slide" Target="/ppt/slides/slide2.xml" Id="Rf38cb9524ae54cba" /><Relationship Type="http://schemas.openxmlformats.org/officeDocument/2006/relationships/slide" Target="/ppt/slides/slide3.xml" Id="R943699fb7a23456c" /><Relationship Type="http://schemas.openxmlformats.org/officeDocument/2006/relationships/slide" Target="/ppt/slides/slide4.xml" Id="Rb48a9490d05146e1" /><Relationship Type="http://schemas.openxmlformats.org/officeDocument/2006/relationships/slide" Target="/ppt/slides/slide5.xml" Id="R74ec849775374a25" /><Relationship Type="http://schemas.openxmlformats.org/officeDocument/2006/relationships/slide" Target="/ppt/slides/slide6.xml" Id="R1ad60461c81c4de7" /><Relationship Type="http://schemas.openxmlformats.org/officeDocument/2006/relationships/slide" Target="/ppt/slides/slide7.xml" Id="Ra33157554cd74f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56cd6516c4f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5d84263e64ade" /><Relationship Type="http://schemas.openxmlformats.org/officeDocument/2006/relationships/theme" Target="/ppt/slideMasters/theme/theme1.xml" Id="R82e0bc0521ab4a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65d84263e64a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7cef685b94a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e250be97f41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aeb1704c64d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4b032432946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579a16a534f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2d2d537a64b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82a918ce747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INCREMENTO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INCREMENTO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616 486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22 500 701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28 421 930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EEK TROND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76B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1464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