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80ee13b5aa4c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b4d02a61b04b51"/>
  </p:sldMasterIdLst>
  <p:sldIdLst>
    <p:sldId xmlns:r="http://schemas.openxmlformats.org/officeDocument/2006/relationships" id="256" r:id="R92ed62935a13452c"/>
    <p:sldId xmlns:r="http://schemas.openxmlformats.org/officeDocument/2006/relationships" id="257" r:id="Rb4ee1c4e6a544a96"/>
    <p:sldId xmlns:r="http://schemas.openxmlformats.org/officeDocument/2006/relationships" id="258" r:id="Rb45eb73bad8042ac"/>
    <p:sldId xmlns:r="http://schemas.openxmlformats.org/officeDocument/2006/relationships" id="259" r:id="R248abc5512d64fa9"/>
    <p:sldId xmlns:r="http://schemas.openxmlformats.org/officeDocument/2006/relationships" id="260" r:id="R865c37beba9545f4"/>
    <p:sldId xmlns:r="http://schemas.openxmlformats.org/officeDocument/2006/relationships" id="261" r:id="R55c05d888caf47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b4d02a61b04b51" /><Relationship Type="http://schemas.openxmlformats.org/officeDocument/2006/relationships/slide" Target="/ppt/slides/slide1.xml" Id="R92ed62935a13452c" /><Relationship Type="http://schemas.openxmlformats.org/officeDocument/2006/relationships/slide" Target="/ppt/slides/slide2.xml" Id="Rb4ee1c4e6a544a96" /><Relationship Type="http://schemas.openxmlformats.org/officeDocument/2006/relationships/slide" Target="/ppt/slides/slide3.xml" Id="Rb45eb73bad8042ac" /><Relationship Type="http://schemas.openxmlformats.org/officeDocument/2006/relationships/slide" Target="/ppt/slides/slide4.xml" Id="R248abc5512d64fa9" /><Relationship Type="http://schemas.openxmlformats.org/officeDocument/2006/relationships/slide" Target="/ppt/slides/slide5.xml" Id="R865c37beba9545f4" /><Relationship Type="http://schemas.openxmlformats.org/officeDocument/2006/relationships/slide" Target="/ppt/slides/slide6.xml" Id="R55c05d888caf47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1e3ff9cbd46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6c06d462d4d2b" /><Relationship Type="http://schemas.openxmlformats.org/officeDocument/2006/relationships/theme" Target="/ppt/slideMasters/theme/theme1.xml" Id="R0f66b9d47c474e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e6c06d462d4d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562ef673741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77d8d673844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08a1b677d4f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6c018e6b340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2b57762e54c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eac9c9fbf4f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RÅDYRKROKEN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RÅDYRKROKEN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RÅDYRKROKEN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RÅDYRKROKEN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RÅDYRKROKEN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RÅDYRKROKEN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Rådyrkroken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3032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990 055 882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RÅDYRKROKEN AS</a:t>
            </a:r>
          </a:p>
        </p:txBody>
      </p:sp>
    </p:spTree>
  </p:cSld>
  <p:clrMapOvr>
    <a:masterClrMapping xmlns:a="http://schemas.openxmlformats.org/drawingml/2006/main"/>
  </p:clrMapOvr>
</p:sld>
</file>