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a343c1386a40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d4c6ab7874915"/>
  </p:sldMasterIdLst>
  <p:sldIdLst>
    <p:sldId xmlns:r="http://schemas.openxmlformats.org/officeDocument/2006/relationships" id="256" r:id="R879b69819e0f407d"/>
    <p:sldId xmlns:r="http://schemas.openxmlformats.org/officeDocument/2006/relationships" id="257" r:id="R6a98b7e418704f37"/>
    <p:sldId xmlns:r="http://schemas.openxmlformats.org/officeDocument/2006/relationships" id="258" r:id="R47bde96d6352405a"/>
    <p:sldId xmlns:r="http://schemas.openxmlformats.org/officeDocument/2006/relationships" id="259" r:id="R7caa5adf5c1944a4"/>
    <p:sldId xmlns:r="http://schemas.openxmlformats.org/officeDocument/2006/relationships" id="260" r:id="R033ee5ed1d5e4ee6"/>
    <p:sldId xmlns:r="http://schemas.openxmlformats.org/officeDocument/2006/relationships" id="261" r:id="R69cd723d124947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d4c6ab7874915" /><Relationship Type="http://schemas.openxmlformats.org/officeDocument/2006/relationships/slide" Target="/ppt/slides/slide1.xml" Id="R879b69819e0f407d" /><Relationship Type="http://schemas.openxmlformats.org/officeDocument/2006/relationships/slide" Target="/ppt/slides/slide2.xml" Id="R6a98b7e418704f37" /><Relationship Type="http://schemas.openxmlformats.org/officeDocument/2006/relationships/slide" Target="/ppt/slides/slide3.xml" Id="R47bde96d6352405a" /><Relationship Type="http://schemas.openxmlformats.org/officeDocument/2006/relationships/slide" Target="/ppt/slides/slide4.xml" Id="R7caa5adf5c1944a4" /><Relationship Type="http://schemas.openxmlformats.org/officeDocument/2006/relationships/slide" Target="/ppt/slides/slide5.xml" Id="R033ee5ed1d5e4ee6" /><Relationship Type="http://schemas.openxmlformats.org/officeDocument/2006/relationships/slide" Target="/ppt/slides/slide6.xml" Id="R69cd723d124947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a83d2ec0c943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11168f0ab4711" /><Relationship Type="http://schemas.openxmlformats.org/officeDocument/2006/relationships/theme" Target="/ppt/slideMasters/theme/theme1.xml" Id="R884c8bef809e40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411168f0ab47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b72c0e97349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e91bbbeb14f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af465414c40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51b58eae046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7812fc87241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6bb78e51a4e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EUROFUSION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EUROFUSION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EUROFUSION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EUROFUSION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EUROFUSION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EUROFUSION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78 838 378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1 615 184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10 002 381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53 048 905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EUROFUSION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990 050 139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EUROFUSION AS</a:t>
            </a:r>
          </a:p>
        </p:txBody>
      </p:sp>
    </p:spTree>
  </p:cSld>
  <p:clrMapOvr>
    <a:masterClrMapping xmlns:a="http://schemas.openxmlformats.org/drawingml/2006/main"/>
  </p:clrMapOvr>
</p:sld>
</file>