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f00dfd99b149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0b012d21d4f09"/>
  </p:sldMasterIdLst>
  <p:sldIdLst>
    <p:sldId xmlns:r="http://schemas.openxmlformats.org/officeDocument/2006/relationships" id="256" r:id="R7022eec91e4d4e5d"/>
    <p:sldId xmlns:r="http://schemas.openxmlformats.org/officeDocument/2006/relationships" id="257" r:id="Rb4214f8b1a904650"/>
    <p:sldId xmlns:r="http://schemas.openxmlformats.org/officeDocument/2006/relationships" id="258" r:id="R8ca8cfa4f5714c9d"/>
    <p:sldId xmlns:r="http://schemas.openxmlformats.org/officeDocument/2006/relationships" id="259" r:id="R4568472c14014d2c"/>
    <p:sldId xmlns:r="http://schemas.openxmlformats.org/officeDocument/2006/relationships" id="260" r:id="R33f63e3417704fce"/>
    <p:sldId xmlns:r="http://schemas.openxmlformats.org/officeDocument/2006/relationships" id="261" r:id="Ra7d0bbcd92c64f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0b012d21d4f09" /><Relationship Type="http://schemas.openxmlformats.org/officeDocument/2006/relationships/slide" Target="/ppt/slides/slide1.xml" Id="R7022eec91e4d4e5d" /><Relationship Type="http://schemas.openxmlformats.org/officeDocument/2006/relationships/slide" Target="/ppt/slides/slide2.xml" Id="Rb4214f8b1a904650" /><Relationship Type="http://schemas.openxmlformats.org/officeDocument/2006/relationships/slide" Target="/ppt/slides/slide3.xml" Id="R8ca8cfa4f5714c9d" /><Relationship Type="http://schemas.openxmlformats.org/officeDocument/2006/relationships/slide" Target="/ppt/slides/slide4.xml" Id="R4568472c14014d2c" /><Relationship Type="http://schemas.openxmlformats.org/officeDocument/2006/relationships/slide" Target="/ppt/slides/slide5.xml" Id="R33f63e3417704fce" /><Relationship Type="http://schemas.openxmlformats.org/officeDocument/2006/relationships/slide" Target="/ppt/slides/slide6.xml" Id="Ra7d0bbcd92c64f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eca23ef3a48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4825bf0ae482a" /><Relationship Type="http://schemas.openxmlformats.org/officeDocument/2006/relationships/theme" Target="/ppt/slideMasters/theme/theme1.xml" Id="R6d2f681491fc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b4825bf0ae48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13497bd0f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794023aad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88a421d4f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71c2c33e249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0172fac3d45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38a94b09e42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BESS JAHRES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 JAHRES STIFTELSE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−890 505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12 935 541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85 836 047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91 407 626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Hvalfangstens Hus AS, Strandpromenaden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990 049 092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JAHRES STIFTELSE</a:t>
            </a:r>
          </a:p>
        </p:txBody>
      </p:sp>
    </p:spTree>
  </p:cSld>
  <p:clrMapOvr>
    <a:masterClrMapping xmlns:a="http://schemas.openxmlformats.org/drawingml/2006/main"/>
  </p:clrMapOvr>
</p:sld>
</file>