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d457eb8a0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15689e6e84450"/>
  </p:sldMasterIdLst>
  <p:sldIdLst>
    <p:sldId xmlns:r="http://schemas.openxmlformats.org/officeDocument/2006/relationships" id="256" r:id="R0bc5fd61efd2408e"/>
    <p:sldId xmlns:r="http://schemas.openxmlformats.org/officeDocument/2006/relationships" id="257" r:id="Rb6c168a91a164ba4"/>
    <p:sldId xmlns:r="http://schemas.openxmlformats.org/officeDocument/2006/relationships" id="258" r:id="R1d29fdb8422042a4"/>
    <p:sldId xmlns:r="http://schemas.openxmlformats.org/officeDocument/2006/relationships" id="259" r:id="R3a4c319e578548e1"/>
    <p:sldId xmlns:r="http://schemas.openxmlformats.org/officeDocument/2006/relationships" id="260" r:id="R8f4e49a38ce24e2a"/>
    <p:sldId xmlns:r="http://schemas.openxmlformats.org/officeDocument/2006/relationships" id="261" r:id="R833e86bc3cf645fe"/>
    <p:sldId xmlns:r="http://schemas.openxmlformats.org/officeDocument/2006/relationships" id="262" r:id="R5416b6f12f6243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15689e6e84450" /><Relationship Type="http://schemas.openxmlformats.org/officeDocument/2006/relationships/slide" Target="/ppt/slides/slide1.xml" Id="R0bc5fd61efd2408e" /><Relationship Type="http://schemas.openxmlformats.org/officeDocument/2006/relationships/slide" Target="/ppt/slides/slide2.xml" Id="Rb6c168a91a164ba4" /><Relationship Type="http://schemas.openxmlformats.org/officeDocument/2006/relationships/slide" Target="/ppt/slides/slide3.xml" Id="R1d29fdb8422042a4" /><Relationship Type="http://schemas.openxmlformats.org/officeDocument/2006/relationships/slide" Target="/ppt/slides/slide4.xml" Id="R3a4c319e578548e1" /><Relationship Type="http://schemas.openxmlformats.org/officeDocument/2006/relationships/slide" Target="/ppt/slides/slide5.xml" Id="R8f4e49a38ce24e2a" /><Relationship Type="http://schemas.openxmlformats.org/officeDocument/2006/relationships/slide" Target="/ppt/slides/slide6.xml" Id="R833e86bc3cf645fe" /><Relationship Type="http://schemas.openxmlformats.org/officeDocument/2006/relationships/slide" Target="/ppt/slides/slide7.xml" Id="R5416b6f12f6243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044f07247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17f752a92426d" /><Relationship Type="http://schemas.openxmlformats.org/officeDocument/2006/relationships/theme" Target="/ppt/slideMasters/theme/theme1.xml" Id="Rd03349e4e8f2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17f752a92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7e48dcadc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098e225dd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ab6c5d61547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93bd42a30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c9cdec4f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ab4e6df55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df9085e0b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