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075661190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af2de517a48b1"/>
  </p:sldMasterIdLst>
  <p:sldIdLst>
    <p:sldId xmlns:r="http://schemas.openxmlformats.org/officeDocument/2006/relationships" id="256" r:id="R58313535c0d84836"/>
    <p:sldId xmlns:r="http://schemas.openxmlformats.org/officeDocument/2006/relationships" id="257" r:id="R912cb31dbc5549c5"/>
    <p:sldId xmlns:r="http://schemas.openxmlformats.org/officeDocument/2006/relationships" id="258" r:id="R93c8f2b242f54e5d"/>
    <p:sldId xmlns:r="http://schemas.openxmlformats.org/officeDocument/2006/relationships" id="259" r:id="R31ca8fb2b53a43a6"/>
    <p:sldId xmlns:r="http://schemas.openxmlformats.org/officeDocument/2006/relationships" id="260" r:id="R174965f4555941ef"/>
    <p:sldId xmlns:r="http://schemas.openxmlformats.org/officeDocument/2006/relationships" id="261" r:id="Rb92ac1fc21ae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af2de517a48b1" /><Relationship Type="http://schemas.openxmlformats.org/officeDocument/2006/relationships/slide" Target="/ppt/slides/slide1.xml" Id="R58313535c0d84836" /><Relationship Type="http://schemas.openxmlformats.org/officeDocument/2006/relationships/slide" Target="/ppt/slides/slide2.xml" Id="R912cb31dbc5549c5" /><Relationship Type="http://schemas.openxmlformats.org/officeDocument/2006/relationships/slide" Target="/ppt/slides/slide3.xml" Id="R93c8f2b242f54e5d" /><Relationship Type="http://schemas.openxmlformats.org/officeDocument/2006/relationships/slide" Target="/ppt/slides/slide4.xml" Id="R31ca8fb2b53a43a6" /><Relationship Type="http://schemas.openxmlformats.org/officeDocument/2006/relationships/slide" Target="/ppt/slides/slide5.xml" Id="R174965f4555941ef" /><Relationship Type="http://schemas.openxmlformats.org/officeDocument/2006/relationships/slide" Target="/ppt/slides/slide6.xml" Id="Rb92ac1fc21ae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454c2ee8d4e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03587c45e4380" /><Relationship Type="http://schemas.openxmlformats.org/officeDocument/2006/relationships/theme" Target="/ppt/slideMasters/theme/theme1.xml" Id="R12ad8307dd7743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03587c45e43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015099377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8ad85cded43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140f92d3e40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a7048fa9144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41d7a500d48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6bbd1a88046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EISGUL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Valsevegen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2166 Oppaker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osg@eisgul.no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990 033 293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