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3b3b1b94c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1bde26b4849dc"/>
  </p:sldMasterIdLst>
  <p:sldIdLst>
    <p:sldId xmlns:r="http://schemas.openxmlformats.org/officeDocument/2006/relationships" id="256" r:id="R81294916f9e24da4"/>
    <p:sldId xmlns:r="http://schemas.openxmlformats.org/officeDocument/2006/relationships" id="257" r:id="Rec44dc9630b14cab"/>
    <p:sldId xmlns:r="http://schemas.openxmlformats.org/officeDocument/2006/relationships" id="258" r:id="Rc1afdeefd0cc4597"/>
    <p:sldId xmlns:r="http://schemas.openxmlformats.org/officeDocument/2006/relationships" id="259" r:id="Rdc25431f5b474528"/>
    <p:sldId xmlns:r="http://schemas.openxmlformats.org/officeDocument/2006/relationships" id="260" r:id="R6723015e37ce4695"/>
    <p:sldId xmlns:r="http://schemas.openxmlformats.org/officeDocument/2006/relationships" id="261" r:id="R4dc7658247e7458a"/>
    <p:sldId xmlns:r="http://schemas.openxmlformats.org/officeDocument/2006/relationships" id="262" r:id="R3c3ab7496317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1bde26b4849dc" /><Relationship Type="http://schemas.openxmlformats.org/officeDocument/2006/relationships/slide" Target="/ppt/slides/slide1.xml" Id="R81294916f9e24da4" /><Relationship Type="http://schemas.openxmlformats.org/officeDocument/2006/relationships/slide" Target="/ppt/slides/slide2.xml" Id="Rec44dc9630b14cab" /><Relationship Type="http://schemas.openxmlformats.org/officeDocument/2006/relationships/slide" Target="/ppt/slides/slide3.xml" Id="Rc1afdeefd0cc4597" /><Relationship Type="http://schemas.openxmlformats.org/officeDocument/2006/relationships/slide" Target="/ppt/slides/slide4.xml" Id="Rdc25431f5b474528" /><Relationship Type="http://schemas.openxmlformats.org/officeDocument/2006/relationships/slide" Target="/ppt/slides/slide5.xml" Id="R6723015e37ce4695" /><Relationship Type="http://schemas.openxmlformats.org/officeDocument/2006/relationships/slide" Target="/ppt/slides/slide6.xml" Id="R4dc7658247e7458a" /><Relationship Type="http://schemas.openxmlformats.org/officeDocument/2006/relationships/slide" Target="/ppt/slides/slide7.xml" Id="R3c3ab7496317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f877ff7ff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e15c2e3f4642" /><Relationship Type="http://schemas.openxmlformats.org/officeDocument/2006/relationships/theme" Target="/ppt/slideMasters/theme/theme1.xml" Id="R8707f50bc0ee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ce15c2e3f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ce141a82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443e3f06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4f406f35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ac20359e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13ec036b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9bc0f7d77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98dbf0038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ENGE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ENGE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TVEIDE ENGE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989 996 983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