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fc7daa38024e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f926e196f24df1"/>
  </p:sldMasterIdLst>
  <p:sldIdLst>
    <p:sldId xmlns:r="http://schemas.openxmlformats.org/officeDocument/2006/relationships" id="256" r:id="Raeb0a1d6de354c3e"/>
    <p:sldId xmlns:r="http://schemas.openxmlformats.org/officeDocument/2006/relationships" id="257" r:id="R1591b93bb63d4e47"/>
    <p:sldId xmlns:r="http://schemas.openxmlformats.org/officeDocument/2006/relationships" id="258" r:id="R22b01a5da4a84262"/>
    <p:sldId xmlns:r="http://schemas.openxmlformats.org/officeDocument/2006/relationships" id="259" r:id="R457e9b8171a940d0"/>
    <p:sldId xmlns:r="http://schemas.openxmlformats.org/officeDocument/2006/relationships" id="260" r:id="Ra44342ebbaad4efb"/>
    <p:sldId xmlns:r="http://schemas.openxmlformats.org/officeDocument/2006/relationships" id="261" r:id="R1c91f5ceeb0247d4"/>
    <p:sldId xmlns:r="http://schemas.openxmlformats.org/officeDocument/2006/relationships" id="262" r:id="Rbba126efb49643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926e196f24df1" /><Relationship Type="http://schemas.openxmlformats.org/officeDocument/2006/relationships/slide" Target="/ppt/slides/slide1.xml" Id="Raeb0a1d6de354c3e" /><Relationship Type="http://schemas.openxmlformats.org/officeDocument/2006/relationships/slide" Target="/ppt/slides/slide2.xml" Id="R1591b93bb63d4e47" /><Relationship Type="http://schemas.openxmlformats.org/officeDocument/2006/relationships/slide" Target="/ppt/slides/slide3.xml" Id="R22b01a5da4a84262" /><Relationship Type="http://schemas.openxmlformats.org/officeDocument/2006/relationships/slide" Target="/ppt/slides/slide4.xml" Id="R457e9b8171a940d0" /><Relationship Type="http://schemas.openxmlformats.org/officeDocument/2006/relationships/slide" Target="/ppt/slides/slide5.xml" Id="Ra44342ebbaad4efb" /><Relationship Type="http://schemas.openxmlformats.org/officeDocument/2006/relationships/slide" Target="/ppt/slides/slide6.xml" Id="R1c91f5ceeb0247d4" /><Relationship Type="http://schemas.openxmlformats.org/officeDocument/2006/relationships/slide" Target="/ppt/slides/slide7.xml" Id="Rbba126efb49643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7a0ecf6fa4e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37aafbb67493d" /><Relationship Type="http://schemas.openxmlformats.org/officeDocument/2006/relationships/theme" Target="/ppt/slideMasters/theme/theme1.xml" Id="R65f5d574ace141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b37aafbb6749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2bbcb1d0d43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e8831290c4e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8aaf1e1c742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5278de8f648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45931041748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6204bf0414f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35e527ed444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BAKKEN AS ble etablert [år] og holder til i Helgeroa.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420 905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2 639 003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Søndersrødveien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3295 Helgeroa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oyvind.bakken@bedriftsraadgiverne.no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www.bedriftsraadgiverne.no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