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3871d4fdaa42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7ad59041c0460d"/>
  </p:sldMasterIdLst>
  <p:sldIdLst>
    <p:sldId xmlns:r="http://schemas.openxmlformats.org/officeDocument/2006/relationships" id="256" r:id="R93fc4c659e204d61"/>
    <p:sldId xmlns:r="http://schemas.openxmlformats.org/officeDocument/2006/relationships" id="257" r:id="R30fd73a727bf47cc"/>
    <p:sldId xmlns:r="http://schemas.openxmlformats.org/officeDocument/2006/relationships" id="258" r:id="R8acbc574a47a4552"/>
    <p:sldId xmlns:r="http://schemas.openxmlformats.org/officeDocument/2006/relationships" id="259" r:id="R901ad3bfa68b4890"/>
    <p:sldId xmlns:r="http://schemas.openxmlformats.org/officeDocument/2006/relationships" id="260" r:id="R1f6d88373cdb4ff9"/>
    <p:sldId xmlns:r="http://schemas.openxmlformats.org/officeDocument/2006/relationships" id="261" r:id="R54f73fe58e6d4816"/>
    <p:sldId xmlns:r="http://schemas.openxmlformats.org/officeDocument/2006/relationships" id="262" r:id="R75f052a857f245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ad59041c0460d" /><Relationship Type="http://schemas.openxmlformats.org/officeDocument/2006/relationships/slide" Target="/ppt/slides/slide1.xml" Id="R93fc4c659e204d61" /><Relationship Type="http://schemas.openxmlformats.org/officeDocument/2006/relationships/slide" Target="/ppt/slides/slide2.xml" Id="R30fd73a727bf47cc" /><Relationship Type="http://schemas.openxmlformats.org/officeDocument/2006/relationships/slide" Target="/ppt/slides/slide3.xml" Id="R8acbc574a47a4552" /><Relationship Type="http://schemas.openxmlformats.org/officeDocument/2006/relationships/slide" Target="/ppt/slides/slide4.xml" Id="R901ad3bfa68b4890" /><Relationship Type="http://schemas.openxmlformats.org/officeDocument/2006/relationships/slide" Target="/ppt/slides/slide5.xml" Id="R1f6d88373cdb4ff9" /><Relationship Type="http://schemas.openxmlformats.org/officeDocument/2006/relationships/slide" Target="/ppt/slides/slide6.xml" Id="R54f73fe58e6d4816" /><Relationship Type="http://schemas.openxmlformats.org/officeDocument/2006/relationships/slide" Target="/ppt/slides/slide7.xml" Id="R75f052a857f245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b82d3045b4a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d8b3e49374552" /><Relationship Type="http://schemas.openxmlformats.org/officeDocument/2006/relationships/theme" Target="/ppt/slideMasters/theme/theme1.xml" Id="R61ec639a364e49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dd8b3e493745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82289f32d4e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9fad6db6046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113de49614b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b05e1619b42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2c0da32d449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2005ab1ea4e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db65b34e047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VALOGIANT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VALOGIANT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−229 153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4 025 872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53 879 976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53 941 602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EMILIE OTTERBECK GRAVRÅK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OTTERBECK GRAVRÅK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OLVE GRAVRÅK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Orrebakken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