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5b2c41e66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527db013746b1"/>
  </p:sldMasterIdLst>
  <p:sldIdLst>
    <p:sldId xmlns:r="http://schemas.openxmlformats.org/officeDocument/2006/relationships" id="256" r:id="Rd1f8b1704afd497c"/>
    <p:sldId xmlns:r="http://schemas.openxmlformats.org/officeDocument/2006/relationships" id="257" r:id="R1682c184daad4403"/>
    <p:sldId xmlns:r="http://schemas.openxmlformats.org/officeDocument/2006/relationships" id="258" r:id="R9f1d869cf6df4e2a"/>
    <p:sldId xmlns:r="http://schemas.openxmlformats.org/officeDocument/2006/relationships" id="259" r:id="Rcc58153c14644411"/>
    <p:sldId xmlns:r="http://schemas.openxmlformats.org/officeDocument/2006/relationships" id="260" r:id="Ra5677272be5c4838"/>
    <p:sldId xmlns:r="http://schemas.openxmlformats.org/officeDocument/2006/relationships" id="261" r:id="R22490e08780347d7"/>
    <p:sldId xmlns:r="http://schemas.openxmlformats.org/officeDocument/2006/relationships" id="262" r:id="R138daccd64d7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527db013746b1" /><Relationship Type="http://schemas.openxmlformats.org/officeDocument/2006/relationships/slide" Target="/ppt/slides/slide1.xml" Id="Rd1f8b1704afd497c" /><Relationship Type="http://schemas.openxmlformats.org/officeDocument/2006/relationships/slide" Target="/ppt/slides/slide2.xml" Id="R1682c184daad4403" /><Relationship Type="http://schemas.openxmlformats.org/officeDocument/2006/relationships/slide" Target="/ppt/slides/slide3.xml" Id="R9f1d869cf6df4e2a" /><Relationship Type="http://schemas.openxmlformats.org/officeDocument/2006/relationships/slide" Target="/ppt/slides/slide4.xml" Id="Rcc58153c14644411" /><Relationship Type="http://schemas.openxmlformats.org/officeDocument/2006/relationships/slide" Target="/ppt/slides/slide5.xml" Id="Ra5677272be5c4838" /><Relationship Type="http://schemas.openxmlformats.org/officeDocument/2006/relationships/slide" Target="/ppt/slides/slide6.xml" Id="R22490e08780347d7" /><Relationship Type="http://schemas.openxmlformats.org/officeDocument/2006/relationships/slide" Target="/ppt/slides/slide7.xml" Id="R138daccd64d7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c623a2a60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09f50d0a4125" /><Relationship Type="http://schemas.openxmlformats.org/officeDocument/2006/relationships/theme" Target="/ppt/slideMasters/theme/theme1.xml" Id="Ra549fd963991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5709f50d0a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48521e21340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0c8b30bef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0f70a001b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601e4d3aa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b2522bd1a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52be27443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e40fa5ad7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STEVNING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52 047 594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60 746 855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STEVNING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 Hansens vei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