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0d6541e89243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6d51271cf8420a"/>
  </p:sldMasterIdLst>
  <p:sldIdLst>
    <p:sldId xmlns:r="http://schemas.openxmlformats.org/officeDocument/2006/relationships" id="256" r:id="R85e0c146fc504068"/>
    <p:sldId xmlns:r="http://schemas.openxmlformats.org/officeDocument/2006/relationships" id="257" r:id="R3e34034c10d94f85"/>
    <p:sldId xmlns:r="http://schemas.openxmlformats.org/officeDocument/2006/relationships" id="258" r:id="R775c6eb9e97542d0"/>
    <p:sldId xmlns:r="http://schemas.openxmlformats.org/officeDocument/2006/relationships" id="259" r:id="Rbc6ad0801c1345d3"/>
    <p:sldId xmlns:r="http://schemas.openxmlformats.org/officeDocument/2006/relationships" id="260" r:id="R0f2bc7b2420e42bf"/>
    <p:sldId xmlns:r="http://schemas.openxmlformats.org/officeDocument/2006/relationships" id="261" r:id="Ra5f02e1ece9c49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d51271cf8420a" /><Relationship Type="http://schemas.openxmlformats.org/officeDocument/2006/relationships/slide" Target="/ppt/slides/slide1.xml" Id="R85e0c146fc504068" /><Relationship Type="http://schemas.openxmlformats.org/officeDocument/2006/relationships/slide" Target="/ppt/slides/slide2.xml" Id="R3e34034c10d94f85" /><Relationship Type="http://schemas.openxmlformats.org/officeDocument/2006/relationships/slide" Target="/ppt/slides/slide3.xml" Id="R775c6eb9e97542d0" /><Relationship Type="http://schemas.openxmlformats.org/officeDocument/2006/relationships/slide" Target="/ppt/slides/slide4.xml" Id="Rbc6ad0801c1345d3" /><Relationship Type="http://schemas.openxmlformats.org/officeDocument/2006/relationships/slide" Target="/ppt/slides/slide5.xml" Id="R0f2bc7b2420e42bf" /><Relationship Type="http://schemas.openxmlformats.org/officeDocument/2006/relationships/slide" Target="/ppt/slides/slide6.xml" Id="Ra5f02e1ece9c49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65b800d9845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51f67a6aa48b1" /><Relationship Type="http://schemas.openxmlformats.org/officeDocument/2006/relationships/theme" Target="/ppt/slideMasters/theme/theme1.xml" Id="R6ef59814cd444c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351f67a6aa48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74c36d87f49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01d71c57741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b55defd3341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ab1460bfd4a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83168575945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4c4b5b7c94d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STEVNING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Theodor Hansens vei 12E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989 967 444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STEVNING HOLDING AS</a:t>
            </a:r>
          </a:p>
        </p:txBody>
      </p:sp>
    </p:spTree>
  </p:cSld>
  <p:clrMapOvr>
    <a:masterClrMapping xmlns:a="http://schemas.openxmlformats.org/drawingml/2006/main"/>
  </p:clrMapOvr>
</p:sld>
</file>