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a499787f09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99e6971be1496c"/>
  </p:sldMasterIdLst>
  <p:sldIdLst>
    <p:sldId xmlns:r="http://schemas.openxmlformats.org/officeDocument/2006/relationships" id="256" r:id="R25c75d3223404276"/>
    <p:sldId xmlns:r="http://schemas.openxmlformats.org/officeDocument/2006/relationships" id="257" r:id="R6f085b3a0b0e425a"/>
    <p:sldId xmlns:r="http://schemas.openxmlformats.org/officeDocument/2006/relationships" id="258" r:id="R6831516ff05c454e"/>
    <p:sldId xmlns:r="http://schemas.openxmlformats.org/officeDocument/2006/relationships" id="259" r:id="R7d2b620e89dd4f21"/>
    <p:sldId xmlns:r="http://schemas.openxmlformats.org/officeDocument/2006/relationships" id="260" r:id="R0c68c5c85b44435a"/>
    <p:sldId xmlns:r="http://schemas.openxmlformats.org/officeDocument/2006/relationships" id="261" r:id="Rd7f2ff9bc6d94119"/>
    <p:sldId xmlns:r="http://schemas.openxmlformats.org/officeDocument/2006/relationships" id="262" r:id="R1f2c5202d2a4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9e6971be1496c" /><Relationship Type="http://schemas.openxmlformats.org/officeDocument/2006/relationships/slide" Target="/ppt/slides/slide1.xml" Id="R25c75d3223404276" /><Relationship Type="http://schemas.openxmlformats.org/officeDocument/2006/relationships/slide" Target="/ppt/slides/slide2.xml" Id="R6f085b3a0b0e425a" /><Relationship Type="http://schemas.openxmlformats.org/officeDocument/2006/relationships/slide" Target="/ppt/slides/slide3.xml" Id="R6831516ff05c454e" /><Relationship Type="http://schemas.openxmlformats.org/officeDocument/2006/relationships/slide" Target="/ppt/slides/slide4.xml" Id="R7d2b620e89dd4f21" /><Relationship Type="http://schemas.openxmlformats.org/officeDocument/2006/relationships/slide" Target="/ppt/slides/slide5.xml" Id="R0c68c5c85b44435a" /><Relationship Type="http://schemas.openxmlformats.org/officeDocument/2006/relationships/slide" Target="/ppt/slides/slide6.xml" Id="Rd7f2ff9bc6d94119" /><Relationship Type="http://schemas.openxmlformats.org/officeDocument/2006/relationships/slide" Target="/ppt/slides/slide7.xml" Id="R1f2c5202d2a4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84aa1cd0f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47738ae8149cd" /><Relationship Type="http://schemas.openxmlformats.org/officeDocument/2006/relationships/theme" Target="/ppt/slideMasters/theme/theme1.xml" Id="R482b8267f753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47738ae81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cf61ac13b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07550b76e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b16514fc45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3e330e7674d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41ca7b3f942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3303778f7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acb5b2cb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 INVEST AS ble etablert [år] og holder til i Bærums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−3 627 173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7 406 262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PER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1353 Bærums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POT INVEST AS</a:t>
            </a:r>
          </a:p>
        </p:txBody>
      </p:sp>
    </p:spTree>
  </p:cSld>
  <p:clrMapOvr>
    <a:masterClrMapping xmlns:a="http://schemas.openxmlformats.org/drawingml/2006/main"/>
  </p:clrMapOvr>
</p:sld>
</file>