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1977df642a41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05a568f2e44f6d"/>
  </p:sldMasterIdLst>
  <p:sldIdLst>
    <p:sldId xmlns:r="http://schemas.openxmlformats.org/officeDocument/2006/relationships" id="256" r:id="R37a28c9b809743c1"/>
    <p:sldId xmlns:r="http://schemas.openxmlformats.org/officeDocument/2006/relationships" id="257" r:id="Ra628bdd3962a48d9"/>
    <p:sldId xmlns:r="http://schemas.openxmlformats.org/officeDocument/2006/relationships" id="258" r:id="R591e116b2be344dd"/>
    <p:sldId xmlns:r="http://schemas.openxmlformats.org/officeDocument/2006/relationships" id="259" r:id="R08b544fcf5724e15"/>
    <p:sldId xmlns:r="http://schemas.openxmlformats.org/officeDocument/2006/relationships" id="260" r:id="R7348c32ab9a043b3"/>
    <p:sldId xmlns:r="http://schemas.openxmlformats.org/officeDocument/2006/relationships" id="261" r:id="R8a0eacfc86c344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05a568f2e44f6d" /><Relationship Type="http://schemas.openxmlformats.org/officeDocument/2006/relationships/slide" Target="/ppt/slides/slide1.xml" Id="R37a28c9b809743c1" /><Relationship Type="http://schemas.openxmlformats.org/officeDocument/2006/relationships/slide" Target="/ppt/slides/slide2.xml" Id="Ra628bdd3962a48d9" /><Relationship Type="http://schemas.openxmlformats.org/officeDocument/2006/relationships/slide" Target="/ppt/slides/slide3.xml" Id="R591e116b2be344dd" /><Relationship Type="http://schemas.openxmlformats.org/officeDocument/2006/relationships/slide" Target="/ppt/slides/slide4.xml" Id="R08b544fcf5724e15" /><Relationship Type="http://schemas.openxmlformats.org/officeDocument/2006/relationships/slide" Target="/ppt/slides/slide5.xml" Id="R7348c32ab9a043b3" /><Relationship Type="http://schemas.openxmlformats.org/officeDocument/2006/relationships/slide" Target="/ppt/slides/slide6.xml" Id="R8a0eacfc86c344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5abf10b96346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9b6c467ad490b" /><Relationship Type="http://schemas.openxmlformats.org/officeDocument/2006/relationships/theme" Target="/ppt/slideMasters/theme/theme1.xml" Id="R4461dbb5b79a45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39b6c467ad49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6f7da76874b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81e87afd748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d7792296b4d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a983496eb4a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da8efd95c45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39dc10ba442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Linderudveien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1353 Bærums 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