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ccb515aea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9f88d1f0f4f8e"/>
  </p:sldMasterIdLst>
  <p:sldIdLst>
    <p:sldId xmlns:r="http://schemas.openxmlformats.org/officeDocument/2006/relationships" id="256" r:id="Rc7758e5bb75a4914"/>
    <p:sldId xmlns:r="http://schemas.openxmlformats.org/officeDocument/2006/relationships" id="257" r:id="R51beddb3edd548c6"/>
    <p:sldId xmlns:r="http://schemas.openxmlformats.org/officeDocument/2006/relationships" id="258" r:id="R8f5707e3fd994da2"/>
    <p:sldId xmlns:r="http://schemas.openxmlformats.org/officeDocument/2006/relationships" id="259" r:id="Rc5f16ce1eea84e67"/>
    <p:sldId xmlns:r="http://schemas.openxmlformats.org/officeDocument/2006/relationships" id="260" r:id="R17ad1a3afcfc4246"/>
    <p:sldId xmlns:r="http://schemas.openxmlformats.org/officeDocument/2006/relationships" id="261" r:id="Rf9ded9e44610480a"/>
    <p:sldId xmlns:r="http://schemas.openxmlformats.org/officeDocument/2006/relationships" id="262" r:id="R009f8182af5d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9f88d1f0f4f8e" /><Relationship Type="http://schemas.openxmlformats.org/officeDocument/2006/relationships/slide" Target="/ppt/slides/slide1.xml" Id="Rc7758e5bb75a4914" /><Relationship Type="http://schemas.openxmlformats.org/officeDocument/2006/relationships/slide" Target="/ppt/slides/slide2.xml" Id="R51beddb3edd548c6" /><Relationship Type="http://schemas.openxmlformats.org/officeDocument/2006/relationships/slide" Target="/ppt/slides/slide3.xml" Id="R8f5707e3fd994da2" /><Relationship Type="http://schemas.openxmlformats.org/officeDocument/2006/relationships/slide" Target="/ppt/slides/slide4.xml" Id="Rc5f16ce1eea84e67" /><Relationship Type="http://schemas.openxmlformats.org/officeDocument/2006/relationships/slide" Target="/ppt/slides/slide5.xml" Id="R17ad1a3afcfc4246" /><Relationship Type="http://schemas.openxmlformats.org/officeDocument/2006/relationships/slide" Target="/ppt/slides/slide6.xml" Id="Rf9ded9e44610480a" /><Relationship Type="http://schemas.openxmlformats.org/officeDocument/2006/relationships/slide" Target="/ppt/slides/slide7.xml" Id="R009f8182af5d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d5697f89b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d8badd6104b65" /><Relationship Type="http://schemas.openxmlformats.org/officeDocument/2006/relationships/theme" Target="/ppt/slideMasters/theme/theme1.xml" Id="R9e02af6ba6ff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d8badd610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55fd7577f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d383b1bb9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1b261675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18e6af695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21d16ae5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95bd78f6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48a0617d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